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11"/>
  </p:notesMasterIdLst>
  <p:sldIdLst>
    <p:sldId id="359" r:id="rId2"/>
    <p:sldId id="11862" r:id="rId3"/>
    <p:sldId id="11863" r:id="rId4"/>
    <p:sldId id="11885" r:id="rId5"/>
    <p:sldId id="11884" r:id="rId6"/>
    <p:sldId id="11886" r:id="rId7"/>
    <p:sldId id="11877" r:id="rId8"/>
    <p:sldId id="11876" r:id="rId9"/>
    <p:sldId id="11867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F3988-09BB-E28D-2BB7-EF251DDAA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273BAC-F823-1EE4-CD5D-5E1378D3A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587560-8998-7CA1-54B9-7AF8BF60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3B6601-6FA3-ADE2-BDF6-1E573900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A7281-C6F5-19AF-81A6-26F87197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8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61D0A-0269-F897-824D-0B624DF7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38E6CA-3E9C-C2F8-C333-14E3FFF43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25D01C-2DCD-3E92-FBD9-011FE8EB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7992B2-7EB2-D89F-97F9-5A0867FA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793657-385A-917E-30D9-6FDE225D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23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84412C-E153-AA98-9BB1-1C6DC7092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09A9FA-88DB-9DCF-DC57-473ADF5A6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9E1603-3260-8DB1-FEA7-C983F91B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2F377-7A76-CB8B-BDE5-2E871EE6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2690C-12F0-3023-3530-72A9D907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32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5"/>
          <p:cNvSpPr txBox="1"/>
          <p:nvPr userDrawn="1"/>
        </p:nvSpPr>
        <p:spPr>
          <a:xfrm>
            <a:off x="660400" y="345937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703881"/>
                </a:solidFill>
              </a:rPr>
              <a:t>输入标题</a:t>
            </a:r>
          </a:p>
        </p:txBody>
      </p:sp>
      <p:grpSp>
        <p:nvGrpSpPr>
          <p:cNvPr id="17" name="组合 16"/>
          <p:cNvGrpSpPr>
            <a:grpSpLocks noChangeAspect="1"/>
          </p:cNvGrpSpPr>
          <p:nvPr userDrawn="1"/>
        </p:nvGrpSpPr>
        <p:grpSpPr>
          <a:xfrm>
            <a:off x="9915416" y="511722"/>
            <a:ext cx="1561684" cy="469972"/>
            <a:chOff x="2685028" y="2876682"/>
            <a:chExt cx="5502784" cy="1656004"/>
          </a:xfrm>
        </p:grpSpPr>
        <p:sp>
          <p:nvSpPr>
            <p:cNvPr id="1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054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5"/>
          <p:cNvSpPr txBox="1"/>
          <p:nvPr userDrawn="1"/>
        </p:nvSpPr>
        <p:spPr>
          <a:xfrm>
            <a:off x="660400" y="345937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703881"/>
                </a:solidFill>
              </a:rPr>
              <a:t>输入标题</a:t>
            </a:r>
          </a:p>
        </p:txBody>
      </p:sp>
      <p:grpSp>
        <p:nvGrpSpPr>
          <p:cNvPr id="17" name="组合 16"/>
          <p:cNvGrpSpPr>
            <a:grpSpLocks noChangeAspect="1"/>
          </p:cNvGrpSpPr>
          <p:nvPr userDrawn="1"/>
        </p:nvGrpSpPr>
        <p:grpSpPr>
          <a:xfrm>
            <a:off x="9915416" y="511722"/>
            <a:ext cx="1561684" cy="469972"/>
            <a:chOff x="2685028" y="2876682"/>
            <a:chExt cx="5502784" cy="1656004"/>
          </a:xfrm>
        </p:grpSpPr>
        <p:sp>
          <p:nvSpPr>
            <p:cNvPr id="1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5EF82-EA30-C1FD-41FA-943031D1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740BD6-FF30-149A-02A2-599720094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94AAC-21DE-51C0-4486-00298AB59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5A494-E104-F67E-90D6-93EE32F7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64CA94-48ED-F49C-7BDF-55CD25A5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2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56828-C08E-BED2-6975-5CAF7B86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A7C318-ECF3-7197-FDCA-80A058B7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ECB468-0A42-BF09-24FD-AA3E4E12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938B85-CF2E-216E-8B1A-FF0CDA15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91E61-F9D8-CED3-6E3F-088A6E3C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16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70E62-B992-65EA-416E-AC0CEF9A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64CC9-9907-6FAF-A98A-8A40B5263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6D6E45-0FED-B794-1068-AAD8FBAF8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618EF0-8E14-F494-57FE-96EC3925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97BCF3-5705-F955-D7AE-80734D7F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483AFE-E525-E7CA-8663-0F3D453E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6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C0D16-50C9-BB70-9260-CEF4A995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95BF83-5A9A-1224-FA94-242F96A8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C019E7-E0A9-E3B5-A372-0250BA9CF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8AE685-35D5-47FE-B9F8-1012969A5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584C14-F8E8-5383-16B9-390B78951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7CE2CF-AB5A-801E-9175-2EFD4368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756E50-5A87-6B23-7591-E5F71A14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5C8893-8F3B-250D-38CB-074E0DF9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90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3BCFF-273E-5B70-3531-42284F4D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595B9-E238-0668-E96E-66D7257E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81F9D8-C474-6EAC-27FC-BAC53D85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3A44A0-6B9F-EC96-6C64-F5182526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17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9093F7-813A-4B1C-9E5F-A497FCE87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1BDB86-B290-2B18-ED92-E45C02AE4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6B3446-016B-39AA-B8D1-82F7A903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69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69F50-3AD5-B430-A4B7-B4656C03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04C56-C5B2-5FB3-3840-E2EA1A1CB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D082F7-2825-E224-E981-03171540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17612A-505D-6C32-FD23-7BEE0C40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31A239-2765-385A-5727-8CC31FDA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273AFF-F79B-6D09-24D3-245BBCDE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08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8F464-62A0-D7C7-FD48-B56E0178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467794-2088-0302-D282-5AFF0CB68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1EB7B9-7D26-E8D3-A8A5-E678B83E3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F71CDD-203F-727A-A688-8C0B17AC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95F2FC-674C-878D-E9FA-E833A769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72CBB3-6949-0DFB-5F02-B7E33E75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32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3332B0-6C5E-FDC4-63F1-17F75C80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ED1A3F-B59D-9FD1-B25B-5058145D2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42808-42C5-81CE-48AE-84F81EB5B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5DBEE-1797-4954-806D-9065D78AE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0E3FE-3F92-4FCE-3D81-0D5CC6AED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1944FE-9805-BFD2-21CC-9CCBC0B6A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59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microsoft.com/office/2007/relationships/hdphoto" Target="../media/hdphoto4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9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6086494" y="4626638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rgbClr val="70388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3773062" y="4634627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rgbClr val="70388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308789" y="4601486"/>
            <a:ext cx="3714570" cy="310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rgbClr val="703881"/>
                </a:solidFill>
                <a:latin typeface="+mn-ea"/>
              </a:rPr>
              <a:t>张适之</a:t>
            </a:r>
          </a:p>
        </p:txBody>
      </p:sp>
      <p:sp>
        <p:nvSpPr>
          <p:cNvPr id="47" name="TextBox 6"/>
          <p:cNvSpPr>
            <a:spLocks noChangeArrowheads="1"/>
          </p:cNvSpPr>
          <p:nvPr/>
        </p:nvSpPr>
        <p:spPr bwMode="auto">
          <a:xfrm>
            <a:off x="-65988" y="2704286"/>
            <a:ext cx="118002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zh-CN" altLang="en-US" sz="4000" b="1" spc="800" dirty="0">
                <a:solidFill>
                  <a:srgbClr val="660874"/>
                </a:solidFill>
                <a:ea typeface="仿宋" panose="02010609060101010101" charset="-122"/>
                <a:cs typeface="Calibri" panose="020F0502020204030204" pitchFamily="34" charset="0"/>
                <a:sym typeface="微软雅黑" panose="020B0503020204020204" pitchFamily="34" charset="-122"/>
              </a:rPr>
              <a:t>程序设计大作业分享</a:t>
            </a:r>
            <a:endParaRPr sz="4000" b="1" spc="800" dirty="0">
              <a:solidFill>
                <a:srgbClr val="660874"/>
              </a:solidFill>
              <a:ea typeface="仿宋" panose="02010609060101010101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208213" y="3694725"/>
            <a:ext cx="7938111" cy="0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>
            <a:grpSpLocks noChangeAspect="1"/>
          </p:cNvGrpSpPr>
          <p:nvPr/>
        </p:nvGrpSpPr>
        <p:grpSpPr>
          <a:xfrm>
            <a:off x="9505950" y="336023"/>
            <a:ext cx="2325831" cy="699934"/>
            <a:chOff x="2685028" y="2876682"/>
            <a:chExt cx="5502784" cy="1656004"/>
          </a:xfrm>
        </p:grpSpPr>
        <p:sp>
          <p:nvSpPr>
            <p:cNvPr id="75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76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77" name="图片 7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pic>
        <p:nvPicPr>
          <p:cNvPr id="16" name="图片 15" descr="建筑的设计&#10;&#10;描述已自动生成"/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14" y="3099547"/>
            <a:ext cx="5635327" cy="37814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C1F132-14EB-EFE6-0CF0-0A6A1BD248D8}"/>
              </a:ext>
            </a:extLst>
          </p:cNvPr>
          <p:cNvSpPr txBox="1"/>
          <p:nvPr/>
        </p:nvSpPr>
        <p:spPr>
          <a:xfrm>
            <a:off x="6622258" y="4604210"/>
            <a:ext cx="3714570" cy="310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rgbClr val="703881"/>
                </a:solidFill>
                <a:latin typeface="+mn-ea"/>
              </a:rPr>
              <a:t>李杰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" y="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图示&#10;&#10;描述已自动生成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05" b="98589" l="1226" r="99316">
                        <a14:foregroundMark x1="31043" y1="29315" x2="60348" y2="60081"/>
                        <a14:foregroundMark x1="52081" y1="15484" x2="51055" y2="46573"/>
                        <a14:foregroundMark x1="51055" y1="46573" x2="44099" y2="71129"/>
                        <a14:foregroundMark x1="44099" y1="71129" x2="44384" y2="44919"/>
                        <a14:foregroundMark x1="44384" y1="44919" x2="53221" y2="58629"/>
                        <a14:foregroundMark x1="53221" y1="58629" x2="84949" y2="60968"/>
                        <a14:foregroundMark x1="84949" y1="60968" x2="92645" y2="67944"/>
                        <a14:foregroundMark x1="92645" y1="67944" x2="89253" y2="76331"/>
                        <a14:foregroundMark x1="89253" y1="76331" x2="19498" y2="60968"/>
                        <a14:foregroundMark x1="19498" y1="60968" x2="11431" y2="79113"/>
                        <a14:foregroundMark x1="11431" y1="79113" x2="12315" y2="55524"/>
                        <a14:foregroundMark x1="12315" y1="55524" x2="42788" y2="11815"/>
                        <a14:foregroundMark x1="42788" y1="11815" x2="56442" y2="15605"/>
                        <a14:foregroundMark x1="56442" y1="15605" x2="78107" y2="33468"/>
                        <a14:foregroundMark x1="78107" y1="33468" x2="91562" y2="56653"/>
                        <a14:foregroundMark x1="91562" y1="56653" x2="97064" y2="61613"/>
                        <a14:foregroundMark x1="97064" y1="61613" x2="97320" y2="68952"/>
                        <a14:foregroundMark x1="97320" y1="68952" x2="79875" y2="81532"/>
                        <a14:foregroundMark x1="79875" y1="81532" x2="18871" y2="92460"/>
                        <a14:foregroundMark x1="18871" y1="92460" x2="40935" y2="97581"/>
                        <a14:foregroundMark x1="40935" y1="97581" x2="82925" y2="91048"/>
                        <a14:foregroundMark x1="7070" y1="43790" x2="1254" y2="88871"/>
                        <a14:foregroundMark x1="1254" y1="88871" x2="1482" y2="88871"/>
                        <a14:foregroundMark x1="97007" y1="53669" x2="97263" y2="83952"/>
                        <a14:foregroundMark x1="97263" y1="83952" x2="94698" y2="98589"/>
                        <a14:foregroundMark x1="77708" y1="25524" x2="92987" y2="47823"/>
                        <a14:foregroundMark x1="92987" y1="47823" x2="99031" y2="64758"/>
                        <a14:foregroundMark x1="99031" y1="64758" x2="99344" y2="96774"/>
                        <a14:foregroundMark x1="21836" y1="25202" x2="16591" y2="28629"/>
                        <a14:foregroundMark x1="30445" y1="9718" x2="51055" y2="7258"/>
                        <a14:foregroundMark x1="51055" y1="7258" x2="57925" y2="9879"/>
                        <a14:foregroundMark x1="65137" y1="10363" x2="70952" y2="19919"/>
                        <a14:foregroundMark x1="68158" y1="10847" x2="68957" y2="12823"/>
                        <a14:foregroundMark x1="87115" y1="34073" x2="88170" y2="37379"/>
                        <a14:foregroundMark x1="84692" y1="30927" x2="85718" y2="32742"/>
                        <a14:foregroundMark x1="83295" y1="27823" x2="86203" y2="32903"/>
                        <a14:foregroundMark x1="96779" y1="51694" x2="98518" y2="53669"/>
                        <a14:foregroundMark x1="97121" y1="50685" x2="99002" y2="53992"/>
                        <a14:foregroundMark x1="38826" y1="6411" x2="38826" y2="6411"/>
                        <a14:foregroundMark x1="59208" y1="6089" x2="69327" y2="12016"/>
                        <a14:foregroundMark x1="59208" y1="6089" x2="59208" y2="6089"/>
                        <a14:foregroundMark x1="59436" y1="6250" x2="58039" y2="6573"/>
                        <a14:foregroundMark x1="38940" y1="5605" x2="40678" y2="6895"/>
                        <a14:foregroundMark x1="18586" y1="22379" x2="20439" y2="23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>
            <a:fillRect/>
          </a:stretch>
        </p:blipFill>
        <p:spPr>
          <a:xfrm>
            <a:off x="1868265" y="539947"/>
            <a:ext cx="8801488" cy="6050222"/>
          </a:xfrm>
          <a:prstGeom prst="rect">
            <a:avLst/>
          </a:prstGeom>
        </p:spPr>
      </p:pic>
      <p:sp>
        <p:nvSpPr>
          <p:cNvPr id="39" name="标题 5"/>
          <p:cNvSpPr txBox="1"/>
          <p:nvPr/>
        </p:nvSpPr>
        <p:spPr>
          <a:xfrm>
            <a:off x="817879" y="39516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i="1" dirty="0">
                <a:solidFill>
                  <a:srgbClr val="660874"/>
                </a:solidFill>
              </a:rPr>
              <a:t>任务分工</a:t>
            </a:r>
            <a:endParaRPr lang="en-US" altLang="zh-CN" b="1" i="1" dirty="0">
              <a:solidFill>
                <a:srgbClr val="660874"/>
              </a:solidFill>
            </a:endParaRPr>
          </a:p>
        </p:txBody>
      </p: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10220216" y="372022"/>
            <a:ext cx="1561684" cy="469972"/>
            <a:chOff x="2685028" y="2876682"/>
            <a:chExt cx="5502784" cy="1656004"/>
          </a:xfrm>
        </p:grpSpPr>
        <p:sp>
          <p:nvSpPr>
            <p:cNvPr id="41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42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817879" y="2479671"/>
            <a:ext cx="4380865" cy="749136"/>
            <a:chOff x="2024444" y="1487903"/>
            <a:chExt cx="4380865" cy="749136"/>
          </a:xfrm>
        </p:grpSpPr>
        <p:grpSp>
          <p:nvGrpSpPr>
            <p:cNvPr id="36" name="组合 35"/>
            <p:cNvGrpSpPr/>
            <p:nvPr/>
          </p:nvGrpSpPr>
          <p:grpSpPr>
            <a:xfrm>
              <a:off x="2024444" y="1487903"/>
              <a:ext cx="749137" cy="749136"/>
              <a:chOff x="3283275" y="2566737"/>
              <a:chExt cx="850232" cy="85023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3283275" y="2566737"/>
                <a:ext cx="850232" cy="850232"/>
              </a:xfrm>
              <a:prstGeom prst="ellipse">
                <a:avLst/>
              </a:prstGeom>
              <a:solidFill>
                <a:srgbClr val="66087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23900" dist="38100" dir="8100000" algn="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03881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319783" y="2668688"/>
                <a:ext cx="777218" cy="663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CN Heavy" panose="02010600030101010101" pitchFamily="18" charset="-122"/>
                    <a:ea typeface="思源宋体 CN Heavy" panose="02010600030101010101" pitchFamily="18" charset="-122"/>
                    <a:cs typeface="+mn-cs"/>
                  </a:rPr>
                  <a:t>01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  <a:cs typeface="+mn-cs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3093784" y="1592043"/>
              <a:ext cx="331152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2425383" y="4119245"/>
            <a:ext cx="309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10600030101010101" pitchFamily="18" charset="-122"/>
              <a:ea typeface="思源宋体 CN Heavy" panose="02010600030101010101" pitchFamily="18" charset="-122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60855" y="4702810"/>
            <a:ext cx="6630035" cy="836766"/>
            <a:chOff x="1990154" y="1408528"/>
            <a:chExt cx="6630035" cy="836766"/>
          </a:xfrm>
        </p:grpSpPr>
        <p:grpSp>
          <p:nvGrpSpPr>
            <p:cNvPr id="51" name="组合 50"/>
            <p:cNvGrpSpPr/>
            <p:nvPr/>
          </p:nvGrpSpPr>
          <p:grpSpPr>
            <a:xfrm>
              <a:off x="1990154" y="1496158"/>
              <a:ext cx="749137" cy="749136"/>
              <a:chOff x="3244358" y="2576106"/>
              <a:chExt cx="850232" cy="85023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3244358" y="2576106"/>
                <a:ext cx="850232" cy="850232"/>
              </a:xfrm>
              <a:prstGeom prst="ellipse">
                <a:avLst/>
              </a:prstGeom>
              <a:solidFill>
                <a:srgbClr val="66087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723900" dist="38100" dir="8100000" algn="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272904" y="2669408"/>
                <a:ext cx="784494" cy="663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宋体 CN Heavy" panose="02010600030101010101" pitchFamily="18" charset="-122"/>
                    <a:ea typeface="思源宋体 CN Heavy" panose="02010600030101010101" pitchFamily="18" charset="-122"/>
                    <a:cs typeface="+mn-cs"/>
                  </a:rPr>
                  <a:t>02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  <a:cs typeface="+mn-cs"/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2893759" y="1408528"/>
              <a:ext cx="57264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0" y="989634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 descr="建筑的摆设布局&#10;&#10;描述已自动生成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pic>
        <p:nvPicPr>
          <p:cNvPr id="5" name="图片 4" descr="图片包含 游戏机, 建筑, 标志, 围栏&#10;&#10;描述已自动生成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860855" cy="6085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38655" y="2619167"/>
            <a:ext cx="9092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游戏相关内容（游戏运行</a:t>
            </a: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+</a:t>
            </a: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游戏界面</a:t>
            </a: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+</a:t>
            </a: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调试）</a:t>
            </a: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——</a:t>
            </a: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张适之</a:t>
            </a:r>
            <a:endParaRPr lang="en-US" altLang="zh-CN" sz="2800" b="1" kern="0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0014E9-8B69-336B-AF38-568404CEE30E}"/>
              </a:ext>
            </a:extLst>
          </p:cNvPr>
          <p:cNvSpPr/>
          <p:nvPr/>
        </p:nvSpPr>
        <p:spPr>
          <a:xfrm>
            <a:off x="1699962" y="4860260"/>
            <a:ext cx="103345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其他部分（关卡选择</a:t>
            </a: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+</a:t>
            </a: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进度储存</a:t>
            </a: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+</a:t>
            </a: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帮助界面等</a:t>
            </a: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+</a:t>
            </a: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调试）</a:t>
            </a: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——</a:t>
            </a: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10600030101010101" pitchFamily="18" charset="-122"/>
                <a:ea typeface="思源宋体 CN Heavy" panose="02010600030101010101" pitchFamily="18" charset="-122"/>
              </a:rPr>
              <a:t>李杰</a:t>
            </a:r>
            <a:endParaRPr lang="en-US" altLang="zh-CN" sz="2800" b="1" kern="0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10600030101010101" pitchFamily="18" charset="-122"/>
              <a:ea typeface="思源宋体 CN Heavy" panose="0201060003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1" y="1759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 descr="建筑的设计&#10;&#10;描述已自动生成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80" y="620986"/>
            <a:ext cx="9182978" cy="6161975"/>
          </a:xfrm>
          <a:prstGeom prst="rect">
            <a:avLst/>
          </a:prstGeom>
        </p:spPr>
      </p:pic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4285413" y="326649"/>
            <a:ext cx="677037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4800" b="1" i="1" dirty="0">
                <a:solidFill>
                  <a:srgbClr val="660874"/>
                </a:solidFill>
              </a:rPr>
              <a:t>工程架构</a:t>
            </a:r>
            <a:endParaRPr lang="en-US" altLang="zh-CN" sz="4800" b="1" i="1" dirty="0">
              <a:solidFill>
                <a:srgbClr val="660874"/>
              </a:solidFill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220216" y="372022"/>
            <a:ext cx="1561684" cy="469972"/>
            <a:chOff x="2685028" y="2876682"/>
            <a:chExt cx="5502784" cy="1656004"/>
          </a:xfrm>
        </p:grpSpPr>
        <p:sp>
          <p:nvSpPr>
            <p:cNvPr id="1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8" name="矩形 37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1AC747C-C5AF-937F-E6C0-C184273A43FC}"/>
              </a:ext>
            </a:extLst>
          </p:cNvPr>
          <p:cNvSpPr txBox="1"/>
          <p:nvPr/>
        </p:nvSpPr>
        <p:spPr>
          <a:xfrm>
            <a:off x="362966" y="1080483"/>
            <a:ext cx="111424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main.cpp  ——  </a:t>
            </a:r>
            <a:r>
              <a:rPr lang="zh-CN" altLang="en-US" sz="2400" b="1" dirty="0"/>
              <a:t>主函数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Login.cpp  —— </a:t>
            </a:r>
            <a:r>
              <a:rPr lang="zh-CN" altLang="en-US" sz="2400" b="1" dirty="0"/>
              <a:t>注册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登录界面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LevelSelect.cpp ——  </a:t>
            </a:r>
            <a:r>
              <a:rPr lang="zh-CN" altLang="en-US" sz="2400" b="1" dirty="0"/>
              <a:t>选择关卡界面（依据已通关情况）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SetCursor.cpp —— </a:t>
            </a:r>
            <a:r>
              <a:rPr lang="zh-CN" altLang="en-US" sz="2400" b="1" dirty="0"/>
              <a:t>光标定位函数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help.cpp ——</a:t>
            </a:r>
            <a:r>
              <a:rPr lang="zh-CN" altLang="en-US" sz="2400" b="1" dirty="0"/>
              <a:t>帮助界面（讲解各指令含义）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page.cpp —— </a:t>
            </a:r>
            <a:r>
              <a:rPr lang="zh-CN" altLang="en-US" sz="2400" b="1" dirty="0"/>
              <a:t>游戏界面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game.cpp —— </a:t>
            </a:r>
            <a:r>
              <a:rPr lang="zh-CN" altLang="en-US" sz="2400" b="1" dirty="0"/>
              <a:t>游戏主体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BA995-2BE5-B1D0-4EEE-B504E8F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D64B95D-7B07-05D0-3D97-067155B34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1" y="1759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 descr="建筑的设计&#10;&#10;描述已自动生成">
            <a:extLst>
              <a:ext uri="{FF2B5EF4-FFF2-40B4-BE49-F238E27FC236}">
                <a16:creationId xmlns:a16="http://schemas.microsoft.com/office/drawing/2014/main" id="{0E7F330B-0025-EE16-2482-6A35A86092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80" y="620986"/>
            <a:ext cx="9182978" cy="616197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D333ACD3-2473-B06D-DB44-25B84B043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413" y="326649"/>
            <a:ext cx="677037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4800" b="1" i="1" dirty="0">
                <a:solidFill>
                  <a:srgbClr val="660874"/>
                </a:solidFill>
              </a:rPr>
              <a:t>工程架构</a:t>
            </a:r>
            <a:endParaRPr lang="en-US" altLang="zh-CN" sz="4800" b="1" i="1" dirty="0">
              <a:solidFill>
                <a:srgbClr val="660874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881AE7-1190-107A-80FB-CC10A23E0DFC}"/>
              </a:ext>
            </a:extLst>
          </p:cNvPr>
          <p:cNvGrpSpPr>
            <a:grpSpLocks noChangeAspect="1"/>
          </p:cNvGrpSpPr>
          <p:nvPr/>
        </p:nvGrpSpPr>
        <p:grpSpPr>
          <a:xfrm>
            <a:off x="10220216" y="372022"/>
            <a:ext cx="1561684" cy="469972"/>
            <a:chOff x="2685028" y="2876682"/>
            <a:chExt cx="5502784" cy="1656004"/>
          </a:xfrm>
        </p:grpSpPr>
        <p:sp>
          <p:nvSpPr>
            <p:cNvPr id="19" name="i$ľïdê">
              <a:extLst>
                <a:ext uri="{FF2B5EF4-FFF2-40B4-BE49-F238E27FC236}">
                  <a16:creationId xmlns:a16="http://schemas.microsoft.com/office/drawing/2014/main" id="{B0F38C5F-156A-5B67-10FD-C1F3E5CDD22C}"/>
                </a:ext>
              </a:extLst>
            </p:cNvPr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0" name="îṥlîḋê">
              <a:extLst>
                <a:ext uri="{FF2B5EF4-FFF2-40B4-BE49-F238E27FC236}">
                  <a16:creationId xmlns:a16="http://schemas.microsoft.com/office/drawing/2014/main" id="{25CBB37C-0099-4B4F-3331-5352ED0AC6AB}"/>
                </a:ext>
              </a:extLst>
            </p:cNvPr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6CB94C4-28F6-CAE8-4330-8AC5E3A929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32C2F7E4-0A17-9F13-369D-3D6EF8C40F29}"/>
              </a:ext>
            </a:extLst>
          </p:cNvPr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建筑的摆设布局&#10;&#10;描述已自动生成">
            <a:extLst>
              <a:ext uri="{FF2B5EF4-FFF2-40B4-BE49-F238E27FC236}">
                <a16:creationId xmlns:a16="http://schemas.microsoft.com/office/drawing/2014/main" id="{B2D7D1D4-CCAA-3EA6-C333-774F9C8C89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910518-2ABE-B2C8-64E8-E3DC1ACBBAEC}"/>
              </a:ext>
            </a:extLst>
          </p:cNvPr>
          <p:cNvSpPr txBox="1"/>
          <p:nvPr/>
        </p:nvSpPr>
        <p:spPr>
          <a:xfrm>
            <a:off x="362966" y="1080483"/>
            <a:ext cx="111424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main.cpp  ——  </a:t>
            </a:r>
            <a:r>
              <a:rPr lang="zh-CN" altLang="en-US" sz="2400" b="1" dirty="0"/>
              <a:t>主函数（张适之，李杰）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Login.cpp  —— </a:t>
            </a:r>
            <a:r>
              <a:rPr lang="zh-CN" altLang="en-US" sz="2400" b="1" dirty="0"/>
              <a:t>注册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登录界面（李杰）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LevelSelect.cpp ——  </a:t>
            </a:r>
            <a:r>
              <a:rPr lang="zh-CN" altLang="en-US" sz="2400" b="1" dirty="0"/>
              <a:t>选择关卡界面（依据已通关情况）（李杰）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SetCursor.cpp —— </a:t>
            </a:r>
            <a:r>
              <a:rPr lang="zh-CN" altLang="en-US" sz="2400" b="1" dirty="0"/>
              <a:t>光标定位函数（李杰）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help.cpp ——</a:t>
            </a:r>
            <a:r>
              <a:rPr lang="zh-CN" altLang="en-US" sz="2400" b="1" dirty="0"/>
              <a:t>帮助界面（讲解各指令含义）（李杰）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page.cpp —— </a:t>
            </a:r>
            <a:r>
              <a:rPr lang="zh-CN" altLang="en-US" sz="2400" b="1" dirty="0"/>
              <a:t>游戏界面（张适之）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game.cpp —— </a:t>
            </a:r>
            <a:r>
              <a:rPr lang="zh-CN" altLang="en-US" sz="2400" b="1" dirty="0"/>
              <a:t>游戏主体（张适之）</a:t>
            </a:r>
          </a:p>
        </p:txBody>
      </p:sp>
    </p:spTree>
    <p:extLst>
      <p:ext uri="{BB962C8B-B14F-4D97-AF65-F5344CB8AC3E}">
        <p14:creationId xmlns:p14="http://schemas.microsoft.com/office/powerpoint/2010/main" val="95448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846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4182111" y="965506"/>
            <a:ext cx="7195647" cy="491841"/>
            <a:chOff x="4177845" y="1429945"/>
            <a:chExt cx="7195647" cy="491841"/>
          </a:xfrm>
        </p:grpSpPr>
        <p:sp>
          <p:nvSpPr>
            <p:cNvPr id="11" name="文本框 10"/>
            <p:cNvSpPr txBox="1"/>
            <p:nvPr/>
          </p:nvSpPr>
          <p:spPr>
            <a:xfrm>
              <a:off x="5605843" y="1429945"/>
              <a:ext cx="30988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Ext-Normal"/>
                <a:ea typeface="OPPOSans M"/>
                <a:cs typeface="+mn-cs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4177845" y="1921786"/>
              <a:ext cx="7195647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156" name="组合 155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157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58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59" name="图片 15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170" name="直接连接符 169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7" name="图片 176" descr="建筑的摆设布局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pic>
        <p:nvPicPr>
          <p:cNvPr id="154" name="图片 153" descr="图片包含 游戏机, 建筑, 标志, 围栏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860855" cy="608586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8009890" y="1430020"/>
            <a:ext cx="0" cy="492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B1B4C1D-3145-2E15-6918-FF4FE0246B62}"/>
              </a:ext>
            </a:extLst>
          </p:cNvPr>
          <p:cNvSpPr txBox="1"/>
          <p:nvPr/>
        </p:nvSpPr>
        <p:spPr>
          <a:xfrm>
            <a:off x="313824" y="3370869"/>
            <a:ext cx="188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登陆游戏输入用户名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9D3503A-2736-E829-E260-DEAF9A194ED6}"/>
              </a:ext>
            </a:extLst>
          </p:cNvPr>
          <p:cNvSpPr/>
          <p:nvPr/>
        </p:nvSpPr>
        <p:spPr>
          <a:xfrm rot="19703399">
            <a:off x="1991666" y="2726788"/>
            <a:ext cx="1717769" cy="649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AD663F82-0798-DACC-4562-ABE0C3032F3F}"/>
              </a:ext>
            </a:extLst>
          </p:cNvPr>
          <p:cNvSpPr/>
          <p:nvPr/>
        </p:nvSpPr>
        <p:spPr>
          <a:xfrm rot="1856727">
            <a:off x="1895251" y="4174313"/>
            <a:ext cx="1649899" cy="7173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0890F-534A-4F54-7E48-4131D76D841E}"/>
              </a:ext>
            </a:extLst>
          </p:cNvPr>
          <p:cNvSpPr txBox="1"/>
          <p:nvPr/>
        </p:nvSpPr>
        <p:spPr>
          <a:xfrm>
            <a:off x="2031045" y="2519431"/>
            <a:ext cx="96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有账户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8D7082-E427-A1E2-7E7F-A8A27A1FD8F8}"/>
              </a:ext>
            </a:extLst>
          </p:cNvPr>
          <p:cNvSpPr txBox="1"/>
          <p:nvPr/>
        </p:nvSpPr>
        <p:spPr>
          <a:xfrm>
            <a:off x="1828248" y="4633662"/>
            <a:ext cx="96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无账户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5BD7EC-C67C-E098-9A03-8B29706FD686}"/>
              </a:ext>
            </a:extLst>
          </p:cNvPr>
          <p:cNvSpPr txBox="1"/>
          <p:nvPr/>
        </p:nvSpPr>
        <p:spPr>
          <a:xfrm>
            <a:off x="3457336" y="4895447"/>
            <a:ext cx="166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注册</a:t>
            </a:r>
            <a:r>
              <a:rPr lang="en-US" altLang="zh-CN" dirty="0"/>
              <a:t>(</a:t>
            </a:r>
            <a:r>
              <a:rPr lang="zh-CN" altLang="en-US" dirty="0"/>
              <a:t>生成文件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AC2672-325A-1B7F-C0FA-E003FF406D10}"/>
              </a:ext>
            </a:extLst>
          </p:cNvPr>
          <p:cNvSpPr txBox="1"/>
          <p:nvPr/>
        </p:nvSpPr>
        <p:spPr>
          <a:xfrm>
            <a:off x="3646774" y="2519237"/>
            <a:ext cx="19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关卡选择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A8E50763-CDAD-89B7-0BEC-89B1EB07D034}"/>
              </a:ext>
            </a:extLst>
          </p:cNvPr>
          <p:cNvSpPr/>
          <p:nvPr/>
        </p:nvSpPr>
        <p:spPr>
          <a:xfrm>
            <a:off x="4832613" y="2472626"/>
            <a:ext cx="131880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F98FEC2-D9E8-A486-8E1C-2FEA80941A08}"/>
              </a:ext>
            </a:extLst>
          </p:cNvPr>
          <p:cNvSpPr txBox="1"/>
          <p:nvPr/>
        </p:nvSpPr>
        <p:spPr>
          <a:xfrm>
            <a:off x="4855567" y="2206663"/>
            <a:ext cx="12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输入合法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44159C-A91C-49AE-7A4C-1988A1747AC2}"/>
              </a:ext>
            </a:extLst>
          </p:cNvPr>
          <p:cNvSpPr txBox="1"/>
          <p:nvPr/>
        </p:nvSpPr>
        <p:spPr>
          <a:xfrm>
            <a:off x="6260268" y="2405012"/>
            <a:ext cx="128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某一关开始界面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96302AB6-65A1-C67E-20D9-A9FA3706444F}"/>
              </a:ext>
            </a:extLst>
          </p:cNvPr>
          <p:cNvSpPr/>
          <p:nvPr/>
        </p:nvSpPr>
        <p:spPr>
          <a:xfrm>
            <a:off x="3676011" y="1294889"/>
            <a:ext cx="1245793" cy="1276477"/>
          </a:xfrm>
          <a:custGeom>
            <a:avLst/>
            <a:gdLst>
              <a:gd name="connsiteX0" fmla="*/ 883715 w 1245793"/>
              <a:gd name="connsiteY0" fmla="*/ 1208971 h 1276477"/>
              <a:gd name="connsiteX1" fmla="*/ 920537 w 1245793"/>
              <a:gd name="connsiteY1" fmla="*/ 1202834 h 1276477"/>
              <a:gd name="connsiteX2" fmla="*/ 1073959 w 1245793"/>
              <a:gd name="connsiteY2" fmla="*/ 1116918 h 1276477"/>
              <a:gd name="connsiteX3" fmla="*/ 1202835 w 1245793"/>
              <a:gd name="connsiteY3" fmla="*/ 846894 h 1276477"/>
              <a:gd name="connsiteX4" fmla="*/ 1221245 w 1245793"/>
              <a:gd name="connsiteY4" fmla="*/ 773251 h 1276477"/>
              <a:gd name="connsiteX5" fmla="*/ 1245793 w 1245793"/>
              <a:gd name="connsiteY5" fmla="*/ 619828 h 1276477"/>
              <a:gd name="connsiteX6" fmla="*/ 1208972 w 1245793"/>
              <a:gd name="connsiteY6" fmla="*/ 472542 h 1276477"/>
              <a:gd name="connsiteX7" fmla="*/ 1153739 w 1245793"/>
              <a:gd name="connsiteY7" fmla="*/ 368214 h 1276477"/>
              <a:gd name="connsiteX8" fmla="*/ 1006453 w 1245793"/>
              <a:gd name="connsiteY8" fmla="*/ 196381 h 1276477"/>
              <a:gd name="connsiteX9" fmla="*/ 920537 w 1245793"/>
              <a:gd name="connsiteY9" fmla="*/ 116601 h 1276477"/>
              <a:gd name="connsiteX10" fmla="*/ 810072 w 1245793"/>
              <a:gd name="connsiteY10" fmla="*/ 55232 h 1276477"/>
              <a:gd name="connsiteX11" fmla="*/ 699608 w 1245793"/>
              <a:gd name="connsiteY11" fmla="*/ 6137 h 1276477"/>
              <a:gd name="connsiteX12" fmla="*/ 601417 w 1245793"/>
              <a:gd name="connsiteY12" fmla="*/ 0 h 1276477"/>
              <a:gd name="connsiteX13" fmla="*/ 447994 w 1245793"/>
              <a:gd name="connsiteY13" fmla="*/ 36821 h 1276477"/>
              <a:gd name="connsiteX14" fmla="*/ 159559 w 1245793"/>
              <a:gd name="connsiteY14" fmla="*/ 147285 h 1276477"/>
              <a:gd name="connsiteX15" fmla="*/ 30684 w 1245793"/>
              <a:gd name="connsiteY15" fmla="*/ 337530 h 1276477"/>
              <a:gd name="connsiteX16" fmla="*/ 12274 w 1245793"/>
              <a:gd name="connsiteY16" fmla="*/ 405036 h 1276477"/>
              <a:gd name="connsiteX17" fmla="*/ 0 w 1245793"/>
              <a:gd name="connsiteY17" fmla="*/ 638239 h 1276477"/>
              <a:gd name="connsiteX18" fmla="*/ 12274 w 1245793"/>
              <a:gd name="connsiteY18" fmla="*/ 865304 h 1276477"/>
              <a:gd name="connsiteX19" fmla="*/ 61369 w 1245793"/>
              <a:gd name="connsiteY19" fmla="*/ 1018727 h 1276477"/>
              <a:gd name="connsiteX20" fmla="*/ 73643 w 1245793"/>
              <a:gd name="connsiteY20" fmla="*/ 1086233 h 1276477"/>
              <a:gd name="connsiteX21" fmla="*/ 135012 w 1245793"/>
              <a:gd name="connsiteY21" fmla="*/ 1196698 h 1276477"/>
              <a:gd name="connsiteX22" fmla="*/ 153423 w 1245793"/>
              <a:gd name="connsiteY22" fmla="*/ 1227382 h 1276477"/>
              <a:gd name="connsiteX23" fmla="*/ 208655 w 1245793"/>
              <a:gd name="connsiteY23" fmla="*/ 1276477 h 1276477"/>
              <a:gd name="connsiteX24" fmla="*/ 227066 w 1245793"/>
              <a:gd name="connsiteY24" fmla="*/ 1270341 h 1276477"/>
              <a:gd name="connsiteX25" fmla="*/ 190244 w 1245793"/>
              <a:gd name="connsiteY25" fmla="*/ 1221245 h 127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45793" h="1276477">
                <a:moveTo>
                  <a:pt x="883715" y="1208971"/>
                </a:moveTo>
                <a:cubicBezTo>
                  <a:pt x="895989" y="1206925"/>
                  <a:pt x="908984" y="1207455"/>
                  <a:pt x="920537" y="1202834"/>
                </a:cubicBezTo>
                <a:cubicBezTo>
                  <a:pt x="983865" y="1177503"/>
                  <a:pt x="1018127" y="1152447"/>
                  <a:pt x="1073959" y="1116918"/>
                </a:cubicBezTo>
                <a:cubicBezTo>
                  <a:pt x="1128841" y="1029107"/>
                  <a:pt x="1174122" y="961753"/>
                  <a:pt x="1202835" y="846894"/>
                </a:cubicBezTo>
                <a:cubicBezTo>
                  <a:pt x="1208972" y="822346"/>
                  <a:pt x="1215870" y="797977"/>
                  <a:pt x="1221245" y="773251"/>
                </a:cubicBezTo>
                <a:cubicBezTo>
                  <a:pt x="1232151" y="723080"/>
                  <a:pt x="1238560" y="670455"/>
                  <a:pt x="1245793" y="619828"/>
                </a:cubicBezTo>
                <a:cubicBezTo>
                  <a:pt x="1233519" y="570733"/>
                  <a:pt x="1232650" y="517267"/>
                  <a:pt x="1208972" y="472542"/>
                </a:cubicBezTo>
                <a:cubicBezTo>
                  <a:pt x="1190561" y="437766"/>
                  <a:pt x="1174490" y="401646"/>
                  <a:pt x="1153739" y="368214"/>
                </a:cubicBezTo>
                <a:cubicBezTo>
                  <a:pt x="1117362" y="309606"/>
                  <a:pt x="1052568" y="242496"/>
                  <a:pt x="1006453" y="196381"/>
                </a:cubicBezTo>
                <a:cubicBezTo>
                  <a:pt x="978818" y="168746"/>
                  <a:pt x="952272" y="139411"/>
                  <a:pt x="920537" y="116601"/>
                </a:cubicBezTo>
                <a:cubicBezTo>
                  <a:pt x="886333" y="92017"/>
                  <a:pt x="847747" y="74070"/>
                  <a:pt x="810072" y="55232"/>
                </a:cubicBezTo>
                <a:cubicBezTo>
                  <a:pt x="774032" y="37212"/>
                  <a:pt x="738561" y="16448"/>
                  <a:pt x="699608" y="6137"/>
                </a:cubicBezTo>
                <a:cubicBezTo>
                  <a:pt x="667906" y="-2255"/>
                  <a:pt x="634147" y="2046"/>
                  <a:pt x="601417" y="0"/>
                </a:cubicBezTo>
                <a:lnTo>
                  <a:pt x="447994" y="36821"/>
                </a:lnTo>
                <a:cubicBezTo>
                  <a:pt x="296735" y="75276"/>
                  <a:pt x="258634" y="62363"/>
                  <a:pt x="159559" y="147285"/>
                </a:cubicBezTo>
                <a:cubicBezTo>
                  <a:pt x="102622" y="196089"/>
                  <a:pt x="65940" y="277867"/>
                  <a:pt x="30684" y="337530"/>
                </a:cubicBezTo>
                <a:cubicBezTo>
                  <a:pt x="24547" y="360032"/>
                  <a:pt x="16270" y="382057"/>
                  <a:pt x="12274" y="405036"/>
                </a:cubicBezTo>
                <a:cubicBezTo>
                  <a:pt x="4975" y="447006"/>
                  <a:pt x="43" y="637116"/>
                  <a:pt x="0" y="638239"/>
                </a:cubicBezTo>
                <a:cubicBezTo>
                  <a:pt x="4091" y="713927"/>
                  <a:pt x="4421" y="789913"/>
                  <a:pt x="12274" y="865304"/>
                </a:cubicBezTo>
                <a:cubicBezTo>
                  <a:pt x="16473" y="905617"/>
                  <a:pt x="51800" y="984554"/>
                  <a:pt x="61369" y="1018727"/>
                </a:cubicBezTo>
                <a:cubicBezTo>
                  <a:pt x="67536" y="1040751"/>
                  <a:pt x="66709" y="1064439"/>
                  <a:pt x="73643" y="1086233"/>
                </a:cubicBezTo>
                <a:cubicBezTo>
                  <a:pt x="93672" y="1149180"/>
                  <a:pt x="102731" y="1148277"/>
                  <a:pt x="135012" y="1196698"/>
                </a:cubicBezTo>
                <a:cubicBezTo>
                  <a:pt x="141628" y="1206623"/>
                  <a:pt x="146266" y="1217840"/>
                  <a:pt x="153423" y="1227382"/>
                </a:cubicBezTo>
                <a:cubicBezTo>
                  <a:pt x="163329" y="1240591"/>
                  <a:pt x="201617" y="1270612"/>
                  <a:pt x="208655" y="1276477"/>
                </a:cubicBezTo>
                <a:cubicBezTo>
                  <a:pt x="214792" y="1274432"/>
                  <a:pt x="228469" y="1276656"/>
                  <a:pt x="227066" y="1270341"/>
                </a:cubicBezTo>
                <a:cubicBezTo>
                  <a:pt x="215770" y="1219510"/>
                  <a:pt x="213510" y="1221245"/>
                  <a:pt x="190244" y="1221245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F501E61C-D808-FCFD-7834-F53E8FE37D0F}"/>
              </a:ext>
            </a:extLst>
          </p:cNvPr>
          <p:cNvSpPr/>
          <p:nvPr/>
        </p:nvSpPr>
        <p:spPr>
          <a:xfrm>
            <a:off x="3485783" y="2201711"/>
            <a:ext cx="509364" cy="405036"/>
          </a:xfrm>
          <a:custGeom>
            <a:avLst/>
            <a:gdLst>
              <a:gd name="connsiteX0" fmla="*/ 0 w 509364"/>
              <a:gd name="connsiteY0" fmla="*/ 135012 h 405036"/>
              <a:gd name="connsiteX1" fmla="*/ 73643 w 509364"/>
              <a:gd name="connsiteY1" fmla="*/ 190244 h 405036"/>
              <a:gd name="connsiteX2" fmla="*/ 104328 w 509364"/>
              <a:gd name="connsiteY2" fmla="*/ 214792 h 405036"/>
              <a:gd name="connsiteX3" fmla="*/ 141149 w 509364"/>
              <a:gd name="connsiteY3" fmla="*/ 220929 h 405036"/>
              <a:gd name="connsiteX4" fmla="*/ 165697 w 509364"/>
              <a:gd name="connsiteY4" fmla="*/ 233203 h 405036"/>
              <a:gd name="connsiteX5" fmla="*/ 202518 w 509364"/>
              <a:gd name="connsiteY5" fmla="*/ 245477 h 405036"/>
              <a:gd name="connsiteX6" fmla="*/ 233203 w 509364"/>
              <a:gd name="connsiteY6" fmla="*/ 263887 h 405036"/>
              <a:gd name="connsiteX7" fmla="*/ 294572 w 509364"/>
              <a:gd name="connsiteY7" fmla="*/ 294572 h 405036"/>
              <a:gd name="connsiteX8" fmla="*/ 319119 w 509364"/>
              <a:gd name="connsiteY8" fmla="*/ 319120 h 405036"/>
              <a:gd name="connsiteX9" fmla="*/ 331393 w 509364"/>
              <a:gd name="connsiteY9" fmla="*/ 355941 h 405036"/>
              <a:gd name="connsiteX10" fmla="*/ 362078 w 509364"/>
              <a:gd name="connsiteY10" fmla="*/ 374352 h 405036"/>
              <a:gd name="connsiteX11" fmla="*/ 405036 w 509364"/>
              <a:gd name="connsiteY11" fmla="*/ 405036 h 405036"/>
              <a:gd name="connsiteX12" fmla="*/ 435721 w 509364"/>
              <a:gd name="connsiteY12" fmla="*/ 349804 h 405036"/>
              <a:gd name="connsiteX13" fmla="*/ 447995 w 509364"/>
              <a:gd name="connsiteY13" fmla="*/ 263887 h 405036"/>
              <a:gd name="connsiteX14" fmla="*/ 460268 w 509364"/>
              <a:gd name="connsiteY14" fmla="*/ 227066 h 405036"/>
              <a:gd name="connsiteX15" fmla="*/ 472542 w 509364"/>
              <a:gd name="connsiteY15" fmla="*/ 116601 h 405036"/>
              <a:gd name="connsiteX16" fmla="*/ 478679 w 509364"/>
              <a:gd name="connsiteY16" fmla="*/ 85917 h 405036"/>
              <a:gd name="connsiteX17" fmla="*/ 490953 w 509364"/>
              <a:gd name="connsiteY17" fmla="*/ 55232 h 405036"/>
              <a:gd name="connsiteX18" fmla="*/ 509364 w 509364"/>
              <a:gd name="connsiteY18" fmla="*/ 0 h 40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9364" h="405036">
                <a:moveTo>
                  <a:pt x="0" y="135012"/>
                </a:moveTo>
                <a:cubicBezTo>
                  <a:pt x="56260" y="191272"/>
                  <a:pt x="2263" y="142658"/>
                  <a:pt x="73643" y="190244"/>
                </a:cubicBezTo>
                <a:cubicBezTo>
                  <a:pt x="84542" y="197510"/>
                  <a:pt x="92403" y="209372"/>
                  <a:pt x="104328" y="214792"/>
                </a:cubicBezTo>
                <a:cubicBezTo>
                  <a:pt x="115656" y="219941"/>
                  <a:pt x="128875" y="218883"/>
                  <a:pt x="141149" y="220929"/>
                </a:cubicBezTo>
                <a:cubicBezTo>
                  <a:pt x="149332" y="225020"/>
                  <a:pt x="157203" y="229805"/>
                  <a:pt x="165697" y="233203"/>
                </a:cubicBezTo>
                <a:cubicBezTo>
                  <a:pt x="177709" y="238008"/>
                  <a:pt x="190740" y="240123"/>
                  <a:pt x="202518" y="245477"/>
                </a:cubicBezTo>
                <a:cubicBezTo>
                  <a:pt x="213377" y="250413"/>
                  <a:pt x="222678" y="258274"/>
                  <a:pt x="233203" y="263887"/>
                </a:cubicBezTo>
                <a:cubicBezTo>
                  <a:pt x="253383" y="274650"/>
                  <a:pt x="294572" y="294572"/>
                  <a:pt x="294572" y="294572"/>
                </a:cubicBezTo>
                <a:cubicBezTo>
                  <a:pt x="302754" y="302755"/>
                  <a:pt x="313165" y="309197"/>
                  <a:pt x="319119" y="319120"/>
                </a:cubicBezTo>
                <a:cubicBezTo>
                  <a:pt x="325775" y="330214"/>
                  <a:pt x="323450" y="345729"/>
                  <a:pt x="331393" y="355941"/>
                </a:cubicBezTo>
                <a:cubicBezTo>
                  <a:pt x="338716" y="365356"/>
                  <a:pt x="352662" y="367029"/>
                  <a:pt x="362078" y="374352"/>
                </a:cubicBezTo>
                <a:cubicBezTo>
                  <a:pt x="405761" y="408327"/>
                  <a:pt x="367509" y="392526"/>
                  <a:pt x="405036" y="405036"/>
                </a:cubicBezTo>
                <a:cubicBezTo>
                  <a:pt x="415264" y="386625"/>
                  <a:pt x="429589" y="369953"/>
                  <a:pt x="435721" y="349804"/>
                </a:cubicBezTo>
                <a:cubicBezTo>
                  <a:pt x="444144" y="322128"/>
                  <a:pt x="442322" y="292255"/>
                  <a:pt x="447995" y="263887"/>
                </a:cubicBezTo>
                <a:cubicBezTo>
                  <a:pt x="450532" y="251201"/>
                  <a:pt x="456177" y="239340"/>
                  <a:pt x="460268" y="227066"/>
                </a:cubicBezTo>
                <a:cubicBezTo>
                  <a:pt x="464359" y="190244"/>
                  <a:pt x="467750" y="153338"/>
                  <a:pt x="472542" y="116601"/>
                </a:cubicBezTo>
                <a:cubicBezTo>
                  <a:pt x="473891" y="106258"/>
                  <a:pt x="475682" y="95908"/>
                  <a:pt x="478679" y="85917"/>
                </a:cubicBezTo>
                <a:cubicBezTo>
                  <a:pt x="481845" y="75365"/>
                  <a:pt x="487248" y="65606"/>
                  <a:pt x="490953" y="55232"/>
                </a:cubicBezTo>
                <a:cubicBezTo>
                  <a:pt x="497480" y="36956"/>
                  <a:pt x="509364" y="0"/>
                  <a:pt x="509364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8425857-5ED2-5ADF-6594-2FA650C1B9A2}"/>
              </a:ext>
            </a:extLst>
          </p:cNvPr>
          <p:cNvSpPr txBox="1"/>
          <p:nvPr/>
        </p:nvSpPr>
        <p:spPr>
          <a:xfrm>
            <a:off x="4767987" y="1249984"/>
            <a:ext cx="124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输入非法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1D8BAD5-BAD7-33B1-AC95-E4891F8CC3E6}"/>
              </a:ext>
            </a:extLst>
          </p:cNvPr>
          <p:cNvSpPr/>
          <p:nvPr/>
        </p:nvSpPr>
        <p:spPr>
          <a:xfrm rot="20693168">
            <a:off x="7343220" y="2566199"/>
            <a:ext cx="1521952" cy="1944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870E80-1AA3-1B2D-8B8D-F0BB8027C2CD}"/>
              </a:ext>
            </a:extLst>
          </p:cNvPr>
          <p:cNvSpPr txBox="1"/>
          <p:nvPr/>
        </p:nvSpPr>
        <p:spPr>
          <a:xfrm>
            <a:off x="7772444" y="2781147"/>
            <a:ext cx="7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BFC6BCF3-705D-4F93-5D9B-9C5CAB15EB88}"/>
              </a:ext>
            </a:extLst>
          </p:cNvPr>
          <p:cNvSpPr/>
          <p:nvPr/>
        </p:nvSpPr>
        <p:spPr>
          <a:xfrm rot="9927731">
            <a:off x="7258127" y="2397514"/>
            <a:ext cx="1521952" cy="1944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3F74F6F-8A6B-00AD-2628-D97104A1BE50}"/>
              </a:ext>
            </a:extLst>
          </p:cNvPr>
          <p:cNvSpPr txBox="1"/>
          <p:nvPr/>
        </p:nvSpPr>
        <p:spPr>
          <a:xfrm>
            <a:off x="8894235" y="2202034"/>
            <a:ext cx="144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帮助界面</a:t>
            </a: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C17C75E0-D740-ED86-82DF-9B1CAEAD0761}"/>
              </a:ext>
            </a:extLst>
          </p:cNvPr>
          <p:cNvSpPr/>
          <p:nvPr/>
        </p:nvSpPr>
        <p:spPr>
          <a:xfrm rot="19590013">
            <a:off x="6975879" y="1843873"/>
            <a:ext cx="1031000" cy="5008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B47D272-02AD-3052-4244-676E7CD3BAA9}"/>
              </a:ext>
            </a:extLst>
          </p:cNvPr>
          <p:cNvSpPr txBox="1"/>
          <p:nvPr/>
        </p:nvSpPr>
        <p:spPr>
          <a:xfrm>
            <a:off x="6833274" y="1628519"/>
            <a:ext cx="8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43E5F61-6E5B-B7D3-1B07-7C46E0906672}"/>
              </a:ext>
            </a:extLst>
          </p:cNvPr>
          <p:cNvSpPr txBox="1"/>
          <p:nvPr/>
        </p:nvSpPr>
        <p:spPr>
          <a:xfrm>
            <a:off x="7899261" y="1583808"/>
            <a:ext cx="185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一次性输入模式</a:t>
            </a:r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E3CEBF6A-07C0-ACE0-BEE6-9B71412C4C7A}"/>
              </a:ext>
            </a:extLst>
          </p:cNvPr>
          <p:cNvSpPr/>
          <p:nvPr/>
        </p:nvSpPr>
        <p:spPr>
          <a:xfrm rot="1728411">
            <a:off x="6653943" y="3134208"/>
            <a:ext cx="1031000" cy="5008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D67ECF3-E669-AA23-C093-AC2F238FD0AA}"/>
              </a:ext>
            </a:extLst>
          </p:cNvPr>
          <p:cNvSpPr txBox="1"/>
          <p:nvPr/>
        </p:nvSpPr>
        <p:spPr>
          <a:xfrm>
            <a:off x="6457097" y="3429000"/>
            <a:ext cx="8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CBB7EA21-7A7F-F1C1-C959-9DE9ACEF44DE}"/>
              </a:ext>
            </a:extLst>
          </p:cNvPr>
          <p:cNvSpPr txBox="1"/>
          <p:nvPr/>
        </p:nvSpPr>
        <p:spPr>
          <a:xfrm>
            <a:off x="7614681" y="3491461"/>
            <a:ext cx="185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逐次性输入模式</a:t>
            </a:r>
          </a:p>
        </p:txBody>
      </p:sp>
      <p:sp>
        <p:nvSpPr>
          <p:cNvPr id="129" name="箭头: 右 128">
            <a:extLst>
              <a:ext uri="{FF2B5EF4-FFF2-40B4-BE49-F238E27FC236}">
                <a16:creationId xmlns:a16="http://schemas.microsoft.com/office/drawing/2014/main" id="{309BF04C-A863-D148-2BB8-7CE892069D32}"/>
              </a:ext>
            </a:extLst>
          </p:cNvPr>
          <p:cNvSpPr/>
          <p:nvPr/>
        </p:nvSpPr>
        <p:spPr>
          <a:xfrm rot="2628637">
            <a:off x="8822894" y="4028523"/>
            <a:ext cx="698407" cy="3959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81DDC18F-2E9E-5F48-C0F7-948DCC119091}"/>
              </a:ext>
            </a:extLst>
          </p:cNvPr>
          <p:cNvSpPr txBox="1"/>
          <p:nvPr/>
        </p:nvSpPr>
        <p:spPr>
          <a:xfrm>
            <a:off x="7628197" y="3871484"/>
            <a:ext cx="106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</a:t>
            </a:r>
          </a:p>
        </p:txBody>
      </p:sp>
      <p:sp>
        <p:nvSpPr>
          <p:cNvPr id="131" name="箭头: 右 130">
            <a:extLst>
              <a:ext uri="{FF2B5EF4-FFF2-40B4-BE49-F238E27FC236}">
                <a16:creationId xmlns:a16="http://schemas.microsoft.com/office/drawing/2014/main" id="{65A722F3-74D5-6173-7BAF-24459C67BCE8}"/>
              </a:ext>
            </a:extLst>
          </p:cNvPr>
          <p:cNvSpPr/>
          <p:nvPr/>
        </p:nvSpPr>
        <p:spPr>
          <a:xfrm rot="6537839">
            <a:off x="7990844" y="3999767"/>
            <a:ext cx="621293" cy="316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728EDA1-CDE0-A997-1326-04B1D55E2D0E}"/>
              </a:ext>
            </a:extLst>
          </p:cNvPr>
          <p:cNvSpPr txBox="1"/>
          <p:nvPr/>
        </p:nvSpPr>
        <p:spPr>
          <a:xfrm>
            <a:off x="9267584" y="3830948"/>
            <a:ext cx="106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失败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8C84165A-8E28-C643-ED7D-A1F72580AD11}"/>
              </a:ext>
            </a:extLst>
          </p:cNvPr>
          <p:cNvSpPr txBox="1"/>
          <p:nvPr/>
        </p:nvSpPr>
        <p:spPr>
          <a:xfrm>
            <a:off x="9046858" y="4502644"/>
            <a:ext cx="1398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询问是否再玩一次</a:t>
            </a: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307C03B3-E185-A0DA-16B1-590D7CBAE969}"/>
              </a:ext>
            </a:extLst>
          </p:cNvPr>
          <p:cNvSpPr/>
          <p:nvPr/>
        </p:nvSpPr>
        <p:spPr>
          <a:xfrm>
            <a:off x="6410364" y="767114"/>
            <a:ext cx="4869282" cy="3927624"/>
          </a:xfrm>
          <a:custGeom>
            <a:avLst/>
            <a:gdLst>
              <a:gd name="connsiteX0" fmla="*/ 4175810 w 4869282"/>
              <a:gd name="connsiteY0" fmla="*/ 3927624 h 3927624"/>
              <a:gd name="connsiteX1" fmla="*/ 4421287 w 4869282"/>
              <a:gd name="connsiteY1" fmla="*/ 3786475 h 3927624"/>
              <a:gd name="connsiteX2" fmla="*/ 4556299 w 4869282"/>
              <a:gd name="connsiteY2" fmla="*/ 3682148 h 3927624"/>
              <a:gd name="connsiteX3" fmla="*/ 4703585 w 4869282"/>
              <a:gd name="connsiteY3" fmla="*/ 3485767 h 3927624"/>
              <a:gd name="connsiteX4" fmla="*/ 4795639 w 4869282"/>
              <a:gd name="connsiteY4" fmla="*/ 3160510 h 3927624"/>
              <a:gd name="connsiteX5" fmla="*/ 4801776 w 4869282"/>
              <a:gd name="connsiteY5" fmla="*/ 2921171 h 3927624"/>
              <a:gd name="connsiteX6" fmla="*/ 4850871 w 4869282"/>
              <a:gd name="connsiteY6" fmla="*/ 2730926 h 3927624"/>
              <a:gd name="connsiteX7" fmla="*/ 4869282 w 4869282"/>
              <a:gd name="connsiteY7" fmla="*/ 2491587 h 3927624"/>
              <a:gd name="connsiteX8" fmla="*/ 4795639 w 4869282"/>
              <a:gd name="connsiteY8" fmla="*/ 1718336 h 3927624"/>
              <a:gd name="connsiteX9" fmla="*/ 4758817 w 4869282"/>
              <a:gd name="connsiteY9" fmla="*/ 1546502 h 3927624"/>
              <a:gd name="connsiteX10" fmla="*/ 4580847 w 4869282"/>
              <a:gd name="connsiteY10" fmla="*/ 1178287 h 3927624"/>
              <a:gd name="connsiteX11" fmla="*/ 4280138 w 4869282"/>
              <a:gd name="connsiteY11" fmla="*/ 687334 h 3927624"/>
              <a:gd name="connsiteX12" fmla="*/ 4120578 w 4869282"/>
              <a:gd name="connsiteY12" fmla="*/ 515501 h 3927624"/>
              <a:gd name="connsiteX13" fmla="*/ 3832143 w 4869282"/>
              <a:gd name="connsiteY13" fmla="*/ 331393 h 3927624"/>
              <a:gd name="connsiteX14" fmla="*/ 3623488 w 4869282"/>
              <a:gd name="connsiteY14" fmla="*/ 220929 h 3927624"/>
              <a:gd name="connsiteX15" fmla="*/ 3525298 w 4869282"/>
              <a:gd name="connsiteY15" fmla="*/ 190244 h 3927624"/>
              <a:gd name="connsiteX16" fmla="*/ 3420970 w 4869282"/>
              <a:gd name="connsiteY16" fmla="*/ 153423 h 3927624"/>
              <a:gd name="connsiteX17" fmla="*/ 3181631 w 4869282"/>
              <a:gd name="connsiteY17" fmla="*/ 116601 h 3927624"/>
              <a:gd name="connsiteX18" fmla="*/ 2844100 w 4869282"/>
              <a:gd name="connsiteY18" fmla="*/ 49095 h 3927624"/>
              <a:gd name="connsiteX19" fmla="*/ 2721362 w 4869282"/>
              <a:gd name="connsiteY19" fmla="*/ 24548 h 3927624"/>
              <a:gd name="connsiteX20" fmla="*/ 2524981 w 4869282"/>
              <a:gd name="connsiteY20" fmla="*/ 18411 h 3927624"/>
              <a:gd name="connsiteX21" fmla="*/ 2353147 w 4869282"/>
              <a:gd name="connsiteY21" fmla="*/ 0 h 3927624"/>
              <a:gd name="connsiteX22" fmla="*/ 1886742 w 4869282"/>
              <a:gd name="connsiteY22" fmla="*/ 18411 h 3927624"/>
              <a:gd name="connsiteX23" fmla="*/ 1622855 w 4869282"/>
              <a:gd name="connsiteY23" fmla="*/ 42958 h 3927624"/>
              <a:gd name="connsiteX24" fmla="*/ 1543075 w 4869282"/>
              <a:gd name="connsiteY24" fmla="*/ 61369 h 3927624"/>
              <a:gd name="connsiteX25" fmla="*/ 1451021 w 4869282"/>
              <a:gd name="connsiteY25" fmla="*/ 79780 h 3927624"/>
              <a:gd name="connsiteX26" fmla="*/ 1297598 w 4869282"/>
              <a:gd name="connsiteY26" fmla="*/ 141149 h 3927624"/>
              <a:gd name="connsiteX27" fmla="*/ 1045985 w 4869282"/>
              <a:gd name="connsiteY27" fmla="*/ 245477 h 3927624"/>
              <a:gd name="connsiteX28" fmla="*/ 818919 w 4869282"/>
              <a:gd name="connsiteY28" fmla="*/ 349804 h 3927624"/>
              <a:gd name="connsiteX29" fmla="*/ 272734 w 4869282"/>
              <a:gd name="connsiteY29" fmla="*/ 613691 h 3927624"/>
              <a:gd name="connsiteX30" fmla="*/ 223639 w 4869282"/>
              <a:gd name="connsiteY30" fmla="*/ 681197 h 3927624"/>
              <a:gd name="connsiteX31" fmla="*/ 205228 w 4869282"/>
              <a:gd name="connsiteY31" fmla="*/ 760977 h 3927624"/>
              <a:gd name="connsiteX32" fmla="*/ 156133 w 4869282"/>
              <a:gd name="connsiteY32" fmla="*/ 914400 h 3927624"/>
              <a:gd name="connsiteX33" fmla="*/ 131585 w 4869282"/>
              <a:gd name="connsiteY33" fmla="*/ 1129192 h 3927624"/>
              <a:gd name="connsiteX34" fmla="*/ 131585 w 4869282"/>
              <a:gd name="connsiteY34" fmla="*/ 1589460 h 3927624"/>
              <a:gd name="connsiteX35" fmla="*/ 137722 w 4869282"/>
              <a:gd name="connsiteY35" fmla="*/ 1650830 h 3927624"/>
              <a:gd name="connsiteX36" fmla="*/ 149996 w 4869282"/>
              <a:gd name="connsiteY36" fmla="*/ 1712199 h 3927624"/>
              <a:gd name="connsiteX37" fmla="*/ 100900 w 4869282"/>
              <a:gd name="connsiteY37" fmla="*/ 1626282 h 3927624"/>
              <a:gd name="connsiteX38" fmla="*/ 51805 w 4869282"/>
              <a:gd name="connsiteY38" fmla="*/ 1534228 h 3927624"/>
              <a:gd name="connsiteX39" fmla="*/ 39531 w 4869282"/>
              <a:gd name="connsiteY39" fmla="*/ 1509681 h 3927624"/>
              <a:gd name="connsiteX40" fmla="*/ 8847 w 4869282"/>
              <a:gd name="connsiteY40" fmla="*/ 1472859 h 3927624"/>
              <a:gd name="connsiteX41" fmla="*/ 2710 w 4869282"/>
              <a:gd name="connsiteY41" fmla="*/ 1442175 h 3927624"/>
              <a:gd name="connsiteX42" fmla="*/ 45668 w 4869282"/>
              <a:gd name="connsiteY42" fmla="*/ 1503544 h 3927624"/>
              <a:gd name="connsiteX43" fmla="*/ 100900 w 4869282"/>
              <a:gd name="connsiteY43" fmla="*/ 1577187 h 3927624"/>
              <a:gd name="connsiteX44" fmla="*/ 119311 w 4869282"/>
              <a:gd name="connsiteY44" fmla="*/ 1614008 h 3927624"/>
              <a:gd name="connsiteX45" fmla="*/ 143859 w 4869282"/>
              <a:gd name="connsiteY45" fmla="*/ 1650830 h 3927624"/>
              <a:gd name="connsiteX46" fmla="*/ 168406 w 4869282"/>
              <a:gd name="connsiteY46" fmla="*/ 1712199 h 3927624"/>
              <a:gd name="connsiteX47" fmla="*/ 192954 w 4869282"/>
              <a:gd name="connsiteY47" fmla="*/ 1706062 h 3927624"/>
              <a:gd name="connsiteX48" fmla="*/ 321829 w 4869282"/>
              <a:gd name="connsiteY48" fmla="*/ 1552639 h 3927624"/>
              <a:gd name="connsiteX49" fmla="*/ 420020 w 4869282"/>
              <a:gd name="connsiteY49" fmla="*/ 1448312 h 3927624"/>
              <a:gd name="connsiteX50" fmla="*/ 438431 w 4869282"/>
              <a:gd name="connsiteY50" fmla="*/ 1411490 h 3927624"/>
              <a:gd name="connsiteX51" fmla="*/ 456841 w 4869282"/>
              <a:gd name="connsiteY51" fmla="*/ 1393079 h 3927624"/>
              <a:gd name="connsiteX52" fmla="*/ 340240 w 4869282"/>
              <a:gd name="connsiteY52" fmla="*/ 1454448 h 3927624"/>
              <a:gd name="connsiteX53" fmla="*/ 303419 w 4869282"/>
              <a:gd name="connsiteY53" fmla="*/ 1478996 h 392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69282" h="3927624">
                <a:moveTo>
                  <a:pt x="4175810" y="3927624"/>
                </a:moveTo>
                <a:cubicBezTo>
                  <a:pt x="4286250" y="3905536"/>
                  <a:pt x="4223359" y="3921899"/>
                  <a:pt x="4421287" y="3786475"/>
                </a:cubicBezTo>
                <a:cubicBezTo>
                  <a:pt x="4468226" y="3754359"/>
                  <a:pt x="4513411" y="3719502"/>
                  <a:pt x="4556299" y="3682148"/>
                </a:cubicBezTo>
                <a:cubicBezTo>
                  <a:pt x="4604661" y="3640026"/>
                  <a:pt x="4681742" y="3525293"/>
                  <a:pt x="4703585" y="3485767"/>
                </a:cubicBezTo>
                <a:cubicBezTo>
                  <a:pt x="4743856" y="3412895"/>
                  <a:pt x="4785403" y="3202591"/>
                  <a:pt x="4795639" y="3160510"/>
                </a:cubicBezTo>
                <a:cubicBezTo>
                  <a:pt x="4797685" y="3080730"/>
                  <a:pt x="4791599" y="3000325"/>
                  <a:pt x="4801776" y="2921171"/>
                </a:cubicBezTo>
                <a:cubicBezTo>
                  <a:pt x="4810128" y="2856213"/>
                  <a:pt x="4840704" y="2795625"/>
                  <a:pt x="4850871" y="2730926"/>
                </a:cubicBezTo>
                <a:cubicBezTo>
                  <a:pt x="4863292" y="2651881"/>
                  <a:pt x="4863145" y="2571367"/>
                  <a:pt x="4869282" y="2491587"/>
                </a:cubicBezTo>
                <a:cubicBezTo>
                  <a:pt x="4845835" y="2195576"/>
                  <a:pt x="4845499" y="1982592"/>
                  <a:pt x="4795639" y="1718336"/>
                </a:cubicBezTo>
                <a:cubicBezTo>
                  <a:pt x="4784778" y="1660773"/>
                  <a:pt x="4780466" y="1600933"/>
                  <a:pt x="4758817" y="1546502"/>
                </a:cubicBezTo>
                <a:cubicBezTo>
                  <a:pt x="4708436" y="1419830"/>
                  <a:pt x="4640224" y="1300999"/>
                  <a:pt x="4580847" y="1178287"/>
                </a:cubicBezTo>
                <a:cubicBezTo>
                  <a:pt x="4487080" y="984502"/>
                  <a:pt x="4438582" y="857965"/>
                  <a:pt x="4280138" y="687334"/>
                </a:cubicBezTo>
                <a:cubicBezTo>
                  <a:pt x="4226951" y="630056"/>
                  <a:pt x="4180247" y="565990"/>
                  <a:pt x="4120578" y="515501"/>
                </a:cubicBezTo>
                <a:cubicBezTo>
                  <a:pt x="3979546" y="396166"/>
                  <a:pt x="4072190" y="465820"/>
                  <a:pt x="3832143" y="331393"/>
                </a:cubicBezTo>
                <a:cubicBezTo>
                  <a:pt x="3774023" y="298846"/>
                  <a:pt x="3684279" y="245961"/>
                  <a:pt x="3623488" y="220929"/>
                </a:cubicBezTo>
                <a:cubicBezTo>
                  <a:pt x="3591780" y="207873"/>
                  <a:pt x="3557829" y="201088"/>
                  <a:pt x="3525298" y="190244"/>
                </a:cubicBezTo>
                <a:cubicBezTo>
                  <a:pt x="3490312" y="178582"/>
                  <a:pt x="3457030" y="161150"/>
                  <a:pt x="3420970" y="153423"/>
                </a:cubicBezTo>
                <a:cubicBezTo>
                  <a:pt x="3342043" y="136510"/>
                  <a:pt x="3259939" y="136178"/>
                  <a:pt x="3181631" y="116601"/>
                </a:cubicBezTo>
                <a:cubicBezTo>
                  <a:pt x="2932964" y="54435"/>
                  <a:pt x="3133889" y="100234"/>
                  <a:pt x="2844100" y="49095"/>
                </a:cubicBezTo>
                <a:cubicBezTo>
                  <a:pt x="2803012" y="41844"/>
                  <a:pt x="2762893" y="28541"/>
                  <a:pt x="2721362" y="24548"/>
                </a:cubicBezTo>
                <a:cubicBezTo>
                  <a:pt x="2656170" y="18280"/>
                  <a:pt x="2590441" y="20457"/>
                  <a:pt x="2524981" y="18411"/>
                </a:cubicBezTo>
                <a:cubicBezTo>
                  <a:pt x="2467703" y="12274"/>
                  <a:pt x="2410753" y="0"/>
                  <a:pt x="2353147" y="0"/>
                </a:cubicBezTo>
                <a:cubicBezTo>
                  <a:pt x="2197558" y="0"/>
                  <a:pt x="1886742" y="18411"/>
                  <a:pt x="1886742" y="18411"/>
                </a:cubicBezTo>
                <a:lnTo>
                  <a:pt x="1622855" y="42958"/>
                </a:lnTo>
                <a:cubicBezTo>
                  <a:pt x="1595871" y="47046"/>
                  <a:pt x="1569761" y="55650"/>
                  <a:pt x="1543075" y="61369"/>
                </a:cubicBezTo>
                <a:cubicBezTo>
                  <a:pt x="1512477" y="67926"/>
                  <a:pt x="1480781" y="70108"/>
                  <a:pt x="1451021" y="79780"/>
                </a:cubicBezTo>
                <a:cubicBezTo>
                  <a:pt x="1398638" y="96805"/>
                  <a:pt x="1348578" y="120294"/>
                  <a:pt x="1297598" y="141149"/>
                </a:cubicBezTo>
                <a:cubicBezTo>
                  <a:pt x="1213563" y="175527"/>
                  <a:pt x="1128488" y="207570"/>
                  <a:pt x="1045985" y="245477"/>
                </a:cubicBezTo>
                <a:cubicBezTo>
                  <a:pt x="970296" y="280253"/>
                  <a:pt x="895981" y="318189"/>
                  <a:pt x="818919" y="349804"/>
                </a:cubicBezTo>
                <a:cubicBezTo>
                  <a:pt x="637140" y="424380"/>
                  <a:pt x="417441" y="468984"/>
                  <a:pt x="272734" y="613691"/>
                </a:cubicBezTo>
                <a:cubicBezTo>
                  <a:pt x="253060" y="633365"/>
                  <a:pt x="240004" y="658695"/>
                  <a:pt x="223639" y="681197"/>
                </a:cubicBezTo>
                <a:cubicBezTo>
                  <a:pt x="217502" y="707790"/>
                  <a:pt x="213070" y="734836"/>
                  <a:pt x="205228" y="760977"/>
                </a:cubicBezTo>
                <a:cubicBezTo>
                  <a:pt x="130979" y="1008473"/>
                  <a:pt x="191902" y="771317"/>
                  <a:pt x="156133" y="914400"/>
                </a:cubicBezTo>
                <a:cubicBezTo>
                  <a:pt x="136684" y="1108886"/>
                  <a:pt x="149817" y="1038030"/>
                  <a:pt x="131585" y="1129192"/>
                </a:cubicBezTo>
                <a:cubicBezTo>
                  <a:pt x="122039" y="1348751"/>
                  <a:pt x="121804" y="1286246"/>
                  <a:pt x="131585" y="1589460"/>
                </a:cubicBezTo>
                <a:cubicBezTo>
                  <a:pt x="132248" y="1610008"/>
                  <a:pt x="134672" y="1630499"/>
                  <a:pt x="137722" y="1650830"/>
                </a:cubicBezTo>
                <a:cubicBezTo>
                  <a:pt x="140817" y="1671461"/>
                  <a:pt x="167354" y="1723771"/>
                  <a:pt x="149996" y="1712199"/>
                </a:cubicBezTo>
                <a:cubicBezTo>
                  <a:pt x="122551" y="1693902"/>
                  <a:pt x="115651" y="1655785"/>
                  <a:pt x="100900" y="1626282"/>
                </a:cubicBezTo>
                <a:cubicBezTo>
                  <a:pt x="26329" y="1477137"/>
                  <a:pt x="102090" y="1624740"/>
                  <a:pt x="51805" y="1534228"/>
                </a:cubicBezTo>
                <a:cubicBezTo>
                  <a:pt x="47362" y="1526231"/>
                  <a:pt x="44777" y="1517176"/>
                  <a:pt x="39531" y="1509681"/>
                </a:cubicBezTo>
                <a:cubicBezTo>
                  <a:pt x="30369" y="1496592"/>
                  <a:pt x="19075" y="1485133"/>
                  <a:pt x="8847" y="1472859"/>
                </a:cubicBezTo>
                <a:cubicBezTo>
                  <a:pt x="6801" y="1462631"/>
                  <a:pt x="-5303" y="1435497"/>
                  <a:pt x="2710" y="1442175"/>
                </a:cubicBezTo>
                <a:cubicBezTo>
                  <a:pt x="21892" y="1458161"/>
                  <a:pt x="30686" y="1483568"/>
                  <a:pt x="45668" y="1503544"/>
                </a:cubicBezTo>
                <a:cubicBezTo>
                  <a:pt x="79495" y="1548646"/>
                  <a:pt x="73309" y="1529888"/>
                  <a:pt x="100900" y="1577187"/>
                </a:cubicBezTo>
                <a:cubicBezTo>
                  <a:pt x="107814" y="1589040"/>
                  <a:pt x="112397" y="1602155"/>
                  <a:pt x="119311" y="1614008"/>
                </a:cubicBezTo>
                <a:cubicBezTo>
                  <a:pt x="126744" y="1626750"/>
                  <a:pt x="138381" y="1637134"/>
                  <a:pt x="143859" y="1650830"/>
                </a:cubicBezTo>
                <a:lnTo>
                  <a:pt x="168406" y="1712199"/>
                </a:lnTo>
                <a:cubicBezTo>
                  <a:pt x="176589" y="1710153"/>
                  <a:pt x="186515" y="1711510"/>
                  <a:pt x="192954" y="1706062"/>
                </a:cubicBezTo>
                <a:cubicBezTo>
                  <a:pt x="224649" y="1679243"/>
                  <a:pt x="302134" y="1575148"/>
                  <a:pt x="321829" y="1552639"/>
                </a:cubicBezTo>
                <a:cubicBezTo>
                  <a:pt x="353277" y="1516699"/>
                  <a:pt x="420020" y="1448312"/>
                  <a:pt x="420020" y="1448312"/>
                </a:cubicBezTo>
                <a:cubicBezTo>
                  <a:pt x="426157" y="1436038"/>
                  <a:pt x="430819" y="1422908"/>
                  <a:pt x="438431" y="1411490"/>
                </a:cubicBezTo>
                <a:cubicBezTo>
                  <a:pt x="443245" y="1404269"/>
                  <a:pt x="464604" y="1389198"/>
                  <a:pt x="456841" y="1393079"/>
                </a:cubicBezTo>
                <a:cubicBezTo>
                  <a:pt x="317846" y="1462577"/>
                  <a:pt x="408863" y="1437295"/>
                  <a:pt x="340240" y="1454448"/>
                </a:cubicBezTo>
                <a:cubicBezTo>
                  <a:pt x="301589" y="1473774"/>
                  <a:pt x="303419" y="1459137"/>
                  <a:pt x="303419" y="1478996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FF5AC0D-D59E-5498-4CEA-4B64692EE14C}"/>
              </a:ext>
            </a:extLst>
          </p:cNvPr>
          <p:cNvSpPr txBox="1"/>
          <p:nvPr/>
        </p:nvSpPr>
        <p:spPr>
          <a:xfrm>
            <a:off x="11227701" y="2294083"/>
            <a:ext cx="109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y/Y</a:t>
            </a:r>
            <a:endParaRPr lang="zh-CN" altLang="en-US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E9D039C-9EF3-43BE-1492-6C6D51CFADA9}"/>
              </a:ext>
            </a:extLst>
          </p:cNvPr>
          <p:cNvSpPr txBox="1"/>
          <p:nvPr/>
        </p:nvSpPr>
        <p:spPr>
          <a:xfrm>
            <a:off x="7410299" y="4481813"/>
            <a:ext cx="110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询问是否玩其他关</a:t>
            </a:r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0A17A50-0730-4C63-A7B2-C386AA660D5C}"/>
              </a:ext>
            </a:extLst>
          </p:cNvPr>
          <p:cNvSpPr/>
          <p:nvPr/>
        </p:nvSpPr>
        <p:spPr>
          <a:xfrm>
            <a:off x="8228840" y="5118185"/>
            <a:ext cx="1683096" cy="834620"/>
          </a:xfrm>
          <a:custGeom>
            <a:avLst/>
            <a:gdLst>
              <a:gd name="connsiteX0" fmla="*/ 1670000 w 1683096"/>
              <a:gd name="connsiteY0" fmla="*/ 0 h 834620"/>
              <a:gd name="connsiteX1" fmla="*/ 1682274 w 1683096"/>
              <a:gd name="connsiteY1" fmla="*/ 325257 h 834620"/>
              <a:gd name="connsiteX2" fmla="*/ 1639316 w 1683096"/>
              <a:gd name="connsiteY2" fmla="*/ 576870 h 834620"/>
              <a:gd name="connsiteX3" fmla="*/ 1614768 w 1683096"/>
              <a:gd name="connsiteY3" fmla="*/ 625965 h 834620"/>
              <a:gd name="connsiteX4" fmla="*/ 1424524 w 1683096"/>
              <a:gd name="connsiteY4" fmla="*/ 816210 h 834620"/>
              <a:gd name="connsiteX5" fmla="*/ 1387702 w 1683096"/>
              <a:gd name="connsiteY5" fmla="*/ 828483 h 834620"/>
              <a:gd name="connsiteX6" fmla="*/ 1209732 w 1683096"/>
              <a:gd name="connsiteY6" fmla="*/ 834620 h 834620"/>
              <a:gd name="connsiteX7" fmla="*/ 731053 w 1683096"/>
              <a:gd name="connsiteY7" fmla="*/ 803936 h 834620"/>
              <a:gd name="connsiteX8" fmla="*/ 681957 w 1683096"/>
              <a:gd name="connsiteY8" fmla="*/ 767114 h 834620"/>
              <a:gd name="connsiteX9" fmla="*/ 442618 w 1683096"/>
              <a:gd name="connsiteY9" fmla="*/ 576870 h 834620"/>
              <a:gd name="connsiteX10" fmla="*/ 332153 w 1683096"/>
              <a:gd name="connsiteY10" fmla="*/ 472543 h 834620"/>
              <a:gd name="connsiteX11" fmla="*/ 283058 w 1683096"/>
              <a:gd name="connsiteY11" fmla="*/ 374352 h 834620"/>
              <a:gd name="connsiteX12" fmla="*/ 233963 w 1683096"/>
              <a:gd name="connsiteY12" fmla="*/ 306846 h 834620"/>
              <a:gd name="connsiteX13" fmla="*/ 166457 w 1683096"/>
              <a:gd name="connsiteY13" fmla="*/ 177971 h 834620"/>
              <a:gd name="connsiteX14" fmla="*/ 141909 w 1683096"/>
              <a:gd name="connsiteY14" fmla="*/ 141149 h 834620"/>
              <a:gd name="connsiteX15" fmla="*/ 129635 w 1683096"/>
              <a:gd name="connsiteY15" fmla="*/ 104328 h 834620"/>
              <a:gd name="connsiteX16" fmla="*/ 105088 w 1683096"/>
              <a:gd name="connsiteY16" fmla="*/ 67506 h 834620"/>
              <a:gd name="connsiteX17" fmla="*/ 80540 w 1683096"/>
              <a:gd name="connsiteY17" fmla="*/ 24548 h 834620"/>
              <a:gd name="connsiteX18" fmla="*/ 55992 w 1683096"/>
              <a:gd name="connsiteY18" fmla="*/ 55232 h 834620"/>
              <a:gd name="connsiteX19" fmla="*/ 49855 w 1683096"/>
              <a:gd name="connsiteY19" fmla="*/ 98191 h 834620"/>
              <a:gd name="connsiteX20" fmla="*/ 19171 w 1683096"/>
              <a:gd name="connsiteY20" fmla="*/ 177971 h 834620"/>
              <a:gd name="connsiteX21" fmla="*/ 13034 w 1683096"/>
              <a:gd name="connsiteY21" fmla="*/ 288435 h 834620"/>
              <a:gd name="connsiteX22" fmla="*/ 6897 w 1683096"/>
              <a:gd name="connsiteY22" fmla="*/ 319120 h 834620"/>
              <a:gd name="connsiteX23" fmla="*/ 760 w 1683096"/>
              <a:gd name="connsiteY23" fmla="*/ 343667 h 834620"/>
              <a:gd name="connsiteX24" fmla="*/ 49855 w 1683096"/>
              <a:gd name="connsiteY24" fmla="*/ 208655 h 834620"/>
              <a:gd name="connsiteX25" fmla="*/ 92814 w 1683096"/>
              <a:gd name="connsiteY25" fmla="*/ 104328 h 834620"/>
              <a:gd name="connsiteX26" fmla="*/ 86677 w 1683096"/>
              <a:gd name="connsiteY26" fmla="*/ 73643 h 834620"/>
              <a:gd name="connsiteX27" fmla="*/ 74403 w 1683096"/>
              <a:gd name="connsiteY27" fmla="*/ 49096 h 834620"/>
              <a:gd name="connsiteX28" fmla="*/ 166457 w 1683096"/>
              <a:gd name="connsiteY28" fmla="*/ 30685 h 834620"/>
              <a:gd name="connsiteX29" fmla="*/ 368975 w 1683096"/>
              <a:gd name="connsiteY29" fmla="*/ 18411 h 834620"/>
              <a:gd name="connsiteX30" fmla="*/ 436481 w 1683096"/>
              <a:gd name="connsiteY30" fmla="*/ 12274 h 83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83096" h="834620">
                <a:moveTo>
                  <a:pt x="1670000" y="0"/>
                </a:moveTo>
                <a:cubicBezTo>
                  <a:pt x="1677159" y="107379"/>
                  <a:pt x="1685824" y="218753"/>
                  <a:pt x="1682274" y="325257"/>
                </a:cubicBezTo>
                <a:cubicBezTo>
                  <a:pt x="1680741" y="371233"/>
                  <a:pt x="1653767" y="528097"/>
                  <a:pt x="1639316" y="576870"/>
                </a:cubicBezTo>
                <a:cubicBezTo>
                  <a:pt x="1634118" y="594413"/>
                  <a:pt x="1625403" y="611076"/>
                  <a:pt x="1614768" y="625965"/>
                </a:cubicBezTo>
                <a:cubicBezTo>
                  <a:pt x="1543297" y="726025"/>
                  <a:pt x="1522160" y="755769"/>
                  <a:pt x="1424524" y="816210"/>
                </a:cubicBezTo>
                <a:cubicBezTo>
                  <a:pt x="1413523" y="823020"/>
                  <a:pt x="1400593" y="827378"/>
                  <a:pt x="1387702" y="828483"/>
                </a:cubicBezTo>
                <a:cubicBezTo>
                  <a:pt x="1328560" y="833552"/>
                  <a:pt x="1269055" y="832574"/>
                  <a:pt x="1209732" y="834620"/>
                </a:cubicBezTo>
                <a:cubicBezTo>
                  <a:pt x="1027795" y="829566"/>
                  <a:pt x="915397" y="831391"/>
                  <a:pt x="731053" y="803936"/>
                </a:cubicBezTo>
                <a:cubicBezTo>
                  <a:pt x="700395" y="799370"/>
                  <a:pt x="703368" y="780637"/>
                  <a:pt x="681957" y="767114"/>
                </a:cubicBezTo>
                <a:cubicBezTo>
                  <a:pt x="477069" y="637711"/>
                  <a:pt x="697509" y="811094"/>
                  <a:pt x="442618" y="576870"/>
                </a:cubicBezTo>
                <a:cubicBezTo>
                  <a:pt x="422991" y="558835"/>
                  <a:pt x="353792" y="510411"/>
                  <a:pt x="332153" y="472543"/>
                </a:cubicBezTo>
                <a:cubicBezTo>
                  <a:pt x="313997" y="440771"/>
                  <a:pt x="301713" y="405833"/>
                  <a:pt x="283058" y="374352"/>
                </a:cubicBezTo>
                <a:cubicBezTo>
                  <a:pt x="268874" y="350416"/>
                  <a:pt x="248168" y="330770"/>
                  <a:pt x="233963" y="306846"/>
                </a:cubicBezTo>
                <a:cubicBezTo>
                  <a:pt x="209204" y="265147"/>
                  <a:pt x="193357" y="218321"/>
                  <a:pt x="166457" y="177971"/>
                </a:cubicBezTo>
                <a:cubicBezTo>
                  <a:pt x="158274" y="165697"/>
                  <a:pt x="148506" y="154343"/>
                  <a:pt x="141909" y="141149"/>
                </a:cubicBezTo>
                <a:cubicBezTo>
                  <a:pt x="136123" y="129577"/>
                  <a:pt x="135421" y="115900"/>
                  <a:pt x="129635" y="104328"/>
                </a:cubicBezTo>
                <a:cubicBezTo>
                  <a:pt x="123038" y="91134"/>
                  <a:pt x="111685" y="80700"/>
                  <a:pt x="105088" y="67506"/>
                </a:cubicBezTo>
                <a:cubicBezTo>
                  <a:pt x="89515" y="36362"/>
                  <a:pt x="97889" y="50571"/>
                  <a:pt x="80540" y="24548"/>
                </a:cubicBezTo>
                <a:cubicBezTo>
                  <a:pt x="72357" y="34776"/>
                  <a:pt x="61030" y="43141"/>
                  <a:pt x="55992" y="55232"/>
                </a:cubicBezTo>
                <a:cubicBezTo>
                  <a:pt x="50428" y="68584"/>
                  <a:pt x="53363" y="84158"/>
                  <a:pt x="49855" y="98191"/>
                </a:cubicBezTo>
                <a:cubicBezTo>
                  <a:pt x="39203" y="140800"/>
                  <a:pt x="35103" y="146107"/>
                  <a:pt x="19171" y="177971"/>
                </a:cubicBezTo>
                <a:cubicBezTo>
                  <a:pt x="17125" y="214792"/>
                  <a:pt x="16229" y="251696"/>
                  <a:pt x="13034" y="288435"/>
                </a:cubicBezTo>
                <a:cubicBezTo>
                  <a:pt x="12130" y="298827"/>
                  <a:pt x="9160" y="308938"/>
                  <a:pt x="6897" y="319120"/>
                </a:cubicBezTo>
                <a:cubicBezTo>
                  <a:pt x="5067" y="327353"/>
                  <a:pt x="-2372" y="351498"/>
                  <a:pt x="760" y="343667"/>
                </a:cubicBezTo>
                <a:cubicBezTo>
                  <a:pt x="58255" y="199929"/>
                  <a:pt x="-31950" y="396806"/>
                  <a:pt x="49855" y="208655"/>
                </a:cubicBezTo>
                <a:cubicBezTo>
                  <a:pt x="96538" y="101283"/>
                  <a:pt x="68176" y="190558"/>
                  <a:pt x="92814" y="104328"/>
                </a:cubicBezTo>
                <a:cubicBezTo>
                  <a:pt x="90768" y="94100"/>
                  <a:pt x="89976" y="83539"/>
                  <a:pt x="86677" y="73643"/>
                </a:cubicBezTo>
                <a:cubicBezTo>
                  <a:pt x="83784" y="64964"/>
                  <a:pt x="66348" y="53433"/>
                  <a:pt x="74403" y="49096"/>
                </a:cubicBezTo>
                <a:cubicBezTo>
                  <a:pt x="101955" y="34260"/>
                  <a:pt x="135558" y="35629"/>
                  <a:pt x="166457" y="30685"/>
                </a:cubicBezTo>
                <a:cubicBezTo>
                  <a:pt x="218957" y="22285"/>
                  <a:pt x="334950" y="19890"/>
                  <a:pt x="368975" y="18411"/>
                </a:cubicBezTo>
                <a:cubicBezTo>
                  <a:pt x="428273" y="11822"/>
                  <a:pt x="405683" y="12274"/>
                  <a:pt x="436481" y="1227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C2538CD-9FC7-D57D-AC57-91DA63D77776}"/>
              </a:ext>
            </a:extLst>
          </p:cNvPr>
          <p:cNvSpPr txBox="1"/>
          <p:nvPr/>
        </p:nvSpPr>
        <p:spPr>
          <a:xfrm>
            <a:off x="9883695" y="5431996"/>
            <a:ext cx="129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输入其他</a:t>
            </a:r>
          </a:p>
        </p:txBody>
      </p:sp>
      <p:sp>
        <p:nvSpPr>
          <p:cNvPr id="140" name="箭头: 下 139">
            <a:extLst>
              <a:ext uri="{FF2B5EF4-FFF2-40B4-BE49-F238E27FC236}">
                <a16:creationId xmlns:a16="http://schemas.microsoft.com/office/drawing/2014/main" id="{FC23DA02-D813-DEE3-20DB-416EA3634021}"/>
              </a:ext>
            </a:extLst>
          </p:cNvPr>
          <p:cNvSpPr/>
          <p:nvPr/>
        </p:nvSpPr>
        <p:spPr>
          <a:xfrm rot="7144848">
            <a:off x="5656005" y="1953656"/>
            <a:ext cx="414881" cy="36625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F626D8F6-8757-402E-BA1D-D253D84CE52D}"/>
              </a:ext>
            </a:extLst>
          </p:cNvPr>
          <p:cNvSpPr txBox="1"/>
          <p:nvPr/>
        </p:nvSpPr>
        <p:spPr>
          <a:xfrm>
            <a:off x="4793854" y="3877273"/>
            <a:ext cx="107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y/Y</a:t>
            </a:r>
            <a:endParaRPr lang="zh-CN" altLang="en-US" dirty="0"/>
          </a:p>
        </p:txBody>
      </p:sp>
      <p:sp>
        <p:nvSpPr>
          <p:cNvPr id="142" name="箭头: 下 141">
            <a:extLst>
              <a:ext uri="{FF2B5EF4-FFF2-40B4-BE49-F238E27FC236}">
                <a16:creationId xmlns:a16="http://schemas.microsoft.com/office/drawing/2014/main" id="{776EF706-F03F-B274-2A0C-5651DB31D35F}"/>
              </a:ext>
            </a:extLst>
          </p:cNvPr>
          <p:cNvSpPr/>
          <p:nvPr/>
        </p:nvSpPr>
        <p:spPr>
          <a:xfrm rot="2067874">
            <a:off x="6883518" y="4906060"/>
            <a:ext cx="537865" cy="12301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88E3124B-83E1-7B8B-E784-ECFAD723803F}"/>
              </a:ext>
            </a:extLst>
          </p:cNvPr>
          <p:cNvSpPr txBox="1"/>
          <p:nvPr/>
        </p:nvSpPr>
        <p:spPr>
          <a:xfrm>
            <a:off x="6473352" y="4865909"/>
            <a:ext cx="78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输入其他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5A16737-62D1-4CFB-73B8-6BD5DEEE5982}"/>
              </a:ext>
            </a:extLst>
          </p:cNvPr>
          <p:cNvSpPr txBox="1"/>
          <p:nvPr/>
        </p:nvSpPr>
        <p:spPr>
          <a:xfrm>
            <a:off x="6457097" y="6090886"/>
            <a:ext cx="1083713" cy="36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离开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7E92E-6DAD-3BCF-32B5-6D9A7081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>
            <a:extLst>
              <a:ext uri="{FF2B5EF4-FFF2-40B4-BE49-F238E27FC236}">
                <a16:creationId xmlns:a16="http://schemas.microsoft.com/office/drawing/2014/main" id="{0C2EE611-942E-9CCB-233F-492D858E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5">
            <a:extLst>
              <a:ext uri="{FF2B5EF4-FFF2-40B4-BE49-F238E27FC236}">
                <a16:creationId xmlns:a16="http://schemas.microsoft.com/office/drawing/2014/main" id="{24E07758-3B85-53A7-273D-22B73988593D}"/>
              </a:ext>
            </a:extLst>
          </p:cNvPr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47E90C1-63C2-0551-63AC-5BFD3283EDD4}"/>
              </a:ext>
            </a:extLst>
          </p:cNvPr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>
              <a:extLst>
                <a:ext uri="{FF2B5EF4-FFF2-40B4-BE49-F238E27FC236}">
                  <a16:creationId xmlns:a16="http://schemas.microsoft.com/office/drawing/2014/main" id="{5AA17ABA-1BFA-F344-9CF3-79D62E481137}"/>
                </a:ext>
              </a:extLst>
            </p:cNvPr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>
              <a:extLst>
                <a:ext uri="{FF2B5EF4-FFF2-40B4-BE49-F238E27FC236}">
                  <a16:creationId xmlns:a16="http://schemas.microsoft.com/office/drawing/2014/main" id="{FE438616-1175-5D0B-FA59-E6AB44DE82E1}"/>
                </a:ext>
              </a:extLst>
            </p:cNvPr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DEF938B-69D6-96AA-505C-5999002455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09DFF9AC-33DC-4C49-96EA-9FB16C105D78}"/>
              </a:ext>
            </a:extLst>
          </p:cNvPr>
          <p:cNvSpPr txBox="1"/>
          <p:nvPr/>
        </p:nvSpPr>
        <p:spPr>
          <a:xfrm>
            <a:off x="985262" y="259453"/>
            <a:ext cx="215359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鲁棒性</a:t>
            </a:r>
            <a:endParaRPr lang="en-US" altLang="zh-CN" sz="3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2E7F079-A7B8-4673-8C44-1D579BE5E186}"/>
              </a:ext>
            </a:extLst>
          </p:cNvPr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398BFA68-9327-1F16-AAB6-92C0E5E7890C}"/>
              </a:ext>
            </a:extLst>
          </p:cNvPr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>
            <a:extLst>
              <a:ext uri="{FF2B5EF4-FFF2-40B4-BE49-F238E27FC236}">
                <a16:creationId xmlns:a16="http://schemas.microsoft.com/office/drawing/2014/main" id="{4C3F3A66-60A3-3816-98EC-1C6B2CD7BA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638DCA26-B684-719A-A030-E3D320061536}"/>
              </a:ext>
            </a:extLst>
          </p:cNvPr>
          <p:cNvSpPr txBox="1"/>
          <p:nvPr/>
        </p:nvSpPr>
        <p:spPr>
          <a:xfrm>
            <a:off x="4451411" y="1549570"/>
            <a:ext cx="3268844" cy="38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3416261-CD6D-265F-81E9-023315F93B26}"/>
              </a:ext>
            </a:extLst>
          </p:cNvPr>
          <p:cNvCxnSpPr/>
          <p:nvPr/>
        </p:nvCxnSpPr>
        <p:spPr>
          <a:xfrm>
            <a:off x="8195945" y="4611370"/>
            <a:ext cx="2544445" cy="0"/>
          </a:xfrm>
          <a:prstGeom prst="line">
            <a:avLst/>
          </a:prstGeom>
          <a:ln w="95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 descr="建筑的摆设布局&#10;&#10;描述已自动生成">
            <a:extLst>
              <a:ext uri="{FF2B5EF4-FFF2-40B4-BE49-F238E27FC236}">
                <a16:creationId xmlns:a16="http://schemas.microsoft.com/office/drawing/2014/main" id="{30B20FC5-F4C4-97DC-6B90-FC37FA83409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75D983-4B3D-BAF8-617C-A066EB97EE0F}"/>
              </a:ext>
            </a:extLst>
          </p:cNvPr>
          <p:cNvSpPr txBox="1"/>
          <p:nvPr/>
        </p:nvSpPr>
        <p:spPr>
          <a:xfrm>
            <a:off x="621263" y="1470012"/>
            <a:ext cx="7436503" cy="4406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rtl="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预防死循环：统计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jump/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jumpifzero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次数，超过二百结束循环进入结果判定。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非法输入（非游戏指令）：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arenBoth"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使用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cin.fail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(), 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cin.clear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(), 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cin.ignore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()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清除错误的输入内容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arenBoth"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提示输入错误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arenBoth"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重新输入</a:t>
            </a:r>
          </a:p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3.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非法输入（游戏指令）：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运行到这一步时报错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978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985262" y="259453"/>
            <a:ext cx="215359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额外功能</a:t>
            </a:r>
            <a:endParaRPr lang="en-US" altLang="zh-CN" sz="3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451411" y="1549570"/>
            <a:ext cx="3268844" cy="38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8195945" y="4611370"/>
            <a:ext cx="2544445" cy="0"/>
          </a:xfrm>
          <a:prstGeom prst="line">
            <a:avLst/>
          </a:prstGeom>
          <a:ln w="95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E89636-69DF-0E78-F2E5-B6E4C63D3C74}"/>
              </a:ext>
            </a:extLst>
          </p:cNvPr>
          <p:cNvSpPr txBox="1"/>
          <p:nvPr/>
        </p:nvSpPr>
        <p:spPr>
          <a:xfrm>
            <a:off x="633536" y="1549570"/>
            <a:ext cx="74365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1.Password</a:t>
            </a:r>
          </a:p>
          <a:p>
            <a:endParaRPr lang="en-US" altLang="zh-CN" sz="3600" dirty="0"/>
          </a:p>
          <a:p>
            <a:endParaRPr lang="en-US" altLang="zh-CN" sz="3600" dirty="0"/>
          </a:p>
          <a:p>
            <a:r>
              <a:rPr lang="en-US" altLang="zh-CN" sz="3600" dirty="0"/>
              <a:t>2.</a:t>
            </a:r>
            <a:r>
              <a:rPr lang="zh-CN" altLang="en-US" sz="3600" dirty="0"/>
              <a:t>一个创新关卡：输入乘十输出</a:t>
            </a:r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r>
              <a:rPr lang="en-US" altLang="zh-CN" sz="3600" dirty="0"/>
              <a:t>3.</a:t>
            </a:r>
            <a:r>
              <a:rPr lang="zh-CN" altLang="en-US" sz="3600" dirty="0"/>
              <a:t>输入模式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2062" y="6753225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cxnSp>
        <p:nvCxnSpPr>
          <p:cNvPr id="115" name="直接连接符 114"/>
          <p:cNvCxnSpPr/>
          <p:nvPr/>
        </p:nvCxnSpPr>
        <p:spPr>
          <a:xfrm>
            <a:off x="265117" y="5047284"/>
            <a:ext cx="11682413" cy="0"/>
          </a:xfrm>
          <a:prstGeom prst="line">
            <a:avLst/>
          </a:prstGeom>
          <a:ln>
            <a:solidFill>
              <a:srgbClr val="660874"/>
            </a:solidFill>
            <a:prstDash val="lgDashDot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721131" y="5129989"/>
            <a:ext cx="309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66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îŝḷîḓé-Rectangle 5"/>
          <p:cNvSpPr/>
          <p:nvPr/>
        </p:nvSpPr>
        <p:spPr>
          <a:xfrm>
            <a:off x="616913" y="3993206"/>
            <a:ext cx="430483" cy="430483"/>
          </a:xfrm>
          <a:prstGeom prst="rect">
            <a:avLst/>
          </a:prstGeom>
          <a:noFill/>
          <a:ln w="57150"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pic>
        <p:nvPicPr>
          <p:cNvPr id="2" name="大作业汇报">
            <a:hlinkClick r:id="" action="ppaction://media"/>
            <a:extLst>
              <a:ext uri="{FF2B5EF4-FFF2-40B4-BE49-F238E27FC236}">
                <a16:creationId xmlns:a16="http://schemas.microsoft.com/office/drawing/2014/main" id="{D7574646-72D9-021E-4690-5002C4F0E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36160" y="1032497"/>
            <a:ext cx="8562517" cy="53515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29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2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组合 103"/>
          <p:cNvGrpSpPr>
            <a:grpSpLocks noChangeAspect="1"/>
          </p:cNvGrpSpPr>
          <p:nvPr/>
        </p:nvGrpSpPr>
        <p:grpSpPr>
          <a:xfrm>
            <a:off x="9977172" y="196002"/>
            <a:ext cx="1946604" cy="585810"/>
            <a:chOff x="2685028" y="2876682"/>
            <a:chExt cx="5502784" cy="1656004"/>
          </a:xfrm>
        </p:grpSpPr>
        <p:sp>
          <p:nvSpPr>
            <p:cNvPr id="105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06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25" name="直接连接符 24"/>
          <p:cNvCxnSpPr/>
          <p:nvPr/>
        </p:nvCxnSpPr>
        <p:spPr>
          <a:xfrm>
            <a:off x="3205655" y="3684215"/>
            <a:ext cx="6022427" cy="0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建筑的设计&#10;&#10;描述已自动生成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22" y="3026041"/>
            <a:ext cx="5635327" cy="37814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7D63FB-546A-D17D-CAA1-210096F218D7}"/>
              </a:ext>
            </a:extLst>
          </p:cNvPr>
          <p:cNvSpPr txBox="1"/>
          <p:nvPr/>
        </p:nvSpPr>
        <p:spPr>
          <a:xfrm>
            <a:off x="4471975" y="2925795"/>
            <a:ext cx="4756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谢谢大家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4a3df9c-e602-4a68-bd40-c44f7a53a7d1"/>
  <p:tag name="COMMONDATA" val="eyJoZGlkIjoiMzEwNTM5NzYwMDRjMzkwZTVkZjY2ODkwMGIxNGU0OT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334</Words>
  <Application>Microsoft Office PowerPoint</Application>
  <PresentationFormat>宽屏</PresentationFormat>
  <Paragraphs>75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HelveticaExt-Normal</vt:lpstr>
      <vt:lpstr>等线</vt:lpstr>
      <vt:lpstr>等线 Light</vt:lpstr>
      <vt:lpstr>仿宋</vt:lpstr>
      <vt:lpstr>思源宋体 CN</vt:lpstr>
      <vt:lpstr>思源宋体 CN Heavy</vt:lpstr>
      <vt:lpstr>微软雅黑</vt:lpstr>
      <vt:lpstr>造字工房朗宋（非商用）常规体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Yan Fang</cp:lastModifiedBy>
  <cp:revision>22</cp:revision>
  <dcterms:created xsi:type="dcterms:W3CDTF">2021-09-17T07:37:00Z</dcterms:created>
  <dcterms:modified xsi:type="dcterms:W3CDTF">2024-12-23T12:20:42Z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79DDE46D25E041C2AA71725671170014</vt:lpwstr>
  </property>
  <property fmtid="{D5CDD505-2E9C-101B-9397-08002B2CF9AE}" pid="3" name="KSOProductBuildVer">
    <vt:lpwstr>2052-11.1.0.12375</vt:lpwstr>
  </property>
</Properties>
</file>